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3" r:id="rId1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微软雅黑" panose="020B0503020204020204" pitchFamily="34" charset="-122"/>
      <p:regular r:id="rId22"/>
      <p:bold r:id="rId23"/>
    </p:embeddedFont>
    <p:embeddedFont>
      <p:font typeface="Impact" panose="020B0806030902050204" pitchFamily="34" charset="0"/>
      <p:regular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6B55"/>
    <a:srgbClr val="14B066"/>
    <a:srgbClr val="003366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96" autoAdjust="0"/>
    <p:restoredTop sz="94660"/>
  </p:normalViewPr>
  <p:slideViewPr>
    <p:cSldViewPr>
      <p:cViewPr varScale="1">
        <p:scale>
          <a:sx n="114" d="100"/>
          <a:sy n="114" d="100"/>
        </p:scale>
        <p:origin x="162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14B066"/>
            </a:solidFill>
          </c:spPr>
          <c:explosion val="25"/>
          <c:dPt>
            <c:idx val="0"/>
            <c:bubble3D val="0"/>
            <c:explosion val="4"/>
          </c:dPt>
          <c:dPt>
            <c:idx val="1"/>
            <c:bubble3D val="0"/>
            <c:explosion val="0"/>
            <c:spPr>
              <a:solidFill>
                <a:srgbClr val="736B55"/>
              </a:solidFill>
            </c:spPr>
          </c:dPt>
          <c:dPt>
            <c:idx val="2"/>
            <c:bubble3D val="0"/>
            <c:explosion val="1"/>
          </c:dPt>
          <c:dPt>
            <c:idx val="3"/>
            <c:bubble3D val="0"/>
            <c:explosion val="0"/>
            <c:spPr>
              <a:solidFill>
                <a:srgbClr val="736B55"/>
              </a:solidFill>
            </c:spPr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>
            <a:defRPr sz="1600">
              <a:latin typeface="微软雅黑" panose="020B0503020204020204" pitchFamily="34" charset="-122"/>
              <a:ea typeface="微软雅黑" panose="020B0503020204020204" pitchFamily="34" charset="-122"/>
            </a:defRPr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D7F6BA-D423-4DC2-8A13-5543E110EF03}" type="datetimeFigureOut">
              <a:rPr lang="zh-CN" altLang="en-US" smtClean="0"/>
              <a:t>2016/4/22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DEABF-4645-425D-AE02-363EFBEA9A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776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7010159" y="6223410"/>
            <a:ext cx="4860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F7EF81CA-C56B-4B2C-A84D-6DD04A210B3A}" type="slidenum">
              <a:rPr lang="zh-CN" altLang="en-US" sz="2000" b="1" smtClean="0">
                <a:solidFill>
                  <a:srgbClr val="736B55"/>
                </a:solidFill>
              </a:rPr>
              <a:t>‹#›</a:t>
            </a:fld>
            <a:endParaRPr lang="zh-CN" altLang="en-US" sz="2000" b="1" dirty="0">
              <a:solidFill>
                <a:srgbClr val="736B55"/>
              </a:solidFill>
            </a:endParaRPr>
          </a:p>
        </p:txBody>
      </p:sp>
      <p:cxnSp>
        <p:nvCxnSpPr>
          <p:cNvPr id="10" name="直接连接符 9"/>
          <p:cNvCxnSpPr>
            <a:cxnSpLocks noChangeAspect="1"/>
          </p:cNvCxnSpPr>
          <p:nvPr userDrawn="1"/>
        </p:nvCxnSpPr>
        <p:spPr>
          <a:xfrm rot="-720000" flipH="1">
            <a:off x="7372867" y="6335667"/>
            <a:ext cx="137139" cy="21600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7425956" y="6223410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rgbClr val="14B066"/>
                </a:solidFill>
              </a:rPr>
              <a:t>15</a:t>
            </a:r>
            <a:endParaRPr lang="zh-CN" altLang="en-US" sz="2000" b="1" dirty="0">
              <a:solidFill>
                <a:srgbClr val="14B066"/>
              </a:solidFill>
            </a:endParaRPr>
          </a:p>
        </p:txBody>
      </p:sp>
      <p:sp>
        <p:nvSpPr>
          <p:cNvPr id="13" name="椭圆 12"/>
          <p:cNvSpPr>
            <a:spLocks noChangeAspect="1"/>
          </p:cNvSpPr>
          <p:nvPr userDrawn="1"/>
        </p:nvSpPr>
        <p:spPr>
          <a:xfrm>
            <a:off x="7953400" y="6211912"/>
            <a:ext cx="396000" cy="396000"/>
          </a:xfrm>
          <a:prstGeom prst="ellipse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 userDrawn="1"/>
        </p:nvSpPr>
        <p:spPr>
          <a:xfrm>
            <a:off x="8400200" y="6211912"/>
            <a:ext cx="396000" cy="396000"/>
          </a:xfrm>
          <a:prstGeom prst="ellipse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燕尾形 15"/>
          <p:cNvSpPr/>
          <p:nvPr userDrawn="1"/>
        </p:nvSpPr>
        <p:spPr>
          <a:xfrm rot="10800000">
            <a:off x="8076268" y="6285392"/>
            <a:ext cx="150264" cy="239794"/>
          </a:xfrm>
          <a:prstGeom prst="chevron">
            <a:avLst>
              <a:gd name="adj" fmla="val 595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燕尾形 17"/>
          <p:cNvSpPr/>
          <p:nvPr userDrawn="1"/>
        </p:nvSpPr>
        <p:spPr>
          <a:xfrm>
            <a:off x="8523068" y="6284518"/>
            <a:ext cx="150264" cy="239794"/>
          </a:xfrm>
          <a:prstGeom prst="chevron">
            <a:avLst>
              <a:gd name="adj" fmla="val 595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117748" y="6199212"/>
            <a:ext cx="79208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 userDrawn="1"/>
        </p:nvSpPr>
        <p:spPr>
          <a:xfrm>
            <a:off x="1053852" y="6199212"/>
            <a:ext cx="360040" cy="432048"/>
          </a:xfrm>
          <a:prstGeom prst="rect">
            <a:avLst/>
          </a:prstGeom>
          <a:solidFill>
            <a:srgbClr val="736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1" y="449377"/>
            <a:ext cx="1547663" cy="675367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标题占位符 1"/>
          <p:cNvSpPr>
            <a:spLocks noGrp="1"/>
          </p:cNvSpPr>
          <p:nvPr>
            <p:ph type="title"/>
          </p:nvPr>
        </p:nvSpPr>
        <p:spPr>
          <a:xfrm>
            <a:off x="1547664" y="449377"/>
            <a:ext cx="3888432" cy="675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2400" b="1" kern="1200" dirty="0">
                <a:solidFill>
                  <a:srgbClr val="0033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ppt20.com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2016/4/22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1403648" y="6581775"/>
            <a:ext cx="991711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zh-CN" altLang="en-US" sz="1200" dirty="0">
                <a:solidFill>
                  <a:schemeClr val="tx1"/>
                </a:solidFill>
              </a:rPr>
              <a:t>找素材就上变色龙网</a:t>
            </a:r>
            <a:r>
              <a:rPr lang="en-US" altLang="zh-CN" sz="1200" dirty="0">
                <a:solidFill>
                  <a:schemeClr val="tx1"/>
                </a:solidFill>
                <a:hlinkClick r:id="rId4"/>
              </a:rPr>
              <a:t>www.ppt20.com</a:t>
            </a:r>
            <a:r>
              <a:rPr lang="en-US" altLang="zh-CN" sz="1200" dirty="0">
                <a:solidFill>
                  <a:schemeClr val="tx1"/>
                </a:solidFill>
              </a:rPr>
              <a:t>  </a:t>
            </a:r>
            <a:r>
              <a:rPr lang="zh-CN" altLang="en-US" sz="1200" dirty="0">
                <a:solidFill>
                  <a:schemeClr val="tx1"/>
                </a:solidFill>
              </a:rPr>
              <a:t>本素材来自网络分享，免费供学习交流，严禁商用！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E:\PPT素材\素材\商务人士\2531170_075628188284_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1519" y="837769"/>
            <a:ext cx="4320480" cy="6020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4265801"/>
            <a:ext cx="3923929" cy="1035407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149080"/>
            <a:ext cx="50405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POWERPOINT</a:t>
            </a:r>
            <a:r>
              <a:rPr lang="zh-CN" altLang="en-US" sz="32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en-US" altLang="zh-CN" sz="3200" b="1" dirty="0" smtClean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业绩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</a:t>
            </a:r>
            <a:r>
              <a:rPr lang="en-US" altLang="zh-CN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工作计划</a:t>
            </a:r>
            <a:endParaRPr lang="en-US" altLang="zh-CN" sz="2400" b="1" dirty="0" smtClean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年终总结</a:t>
            </a:r>
            <a:r>
              <a:rPr lang="en-US" altLang="zh-CN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商务汇报</a:t>
            </a:r>
            <a:r>
              <a:rPr lang="en-US" altLang="zh-CN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公司介绍</a:t>
            </a:r>
            <a:endParaRPr lang="zh-CN" altLang="en-US" sz="2400" b="1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164288" y="692696"/>
            <a:ext cx="79208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00392" y="692696"/>
            <a:ext cx="360040" cy="432048"/>
          </a:xfrm>
          <a:prstGeom prst="rect">
            <a:avLst/>
          </a:prstGeom>
          <a:solidFill>
            <a:srgbClr val="736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364088" y="1196752"/>
            <a:ext cx="3243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</a:t>
            </a:r>
            <a:r>
              <a:rPr lang="en-US" altLang="zh-CN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制作完全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可编辑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两首“成功”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3060848" y="-1848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1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6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5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8" grpId="0" animBg="1"/>
      <p:bldP spid="9" grpId="0"/>
      <p:bldP spid="5" grpId="0" animBg="1"/>
      <p:bldP spid="5" grpId="1" animBg="1"/>
      <p:bldP spid="6" grpId="0" animBg="1"/>
      <p:bldP spid="6" grpId="1" animBg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商务人士大图 点击还原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23" b="4429"/>
          <a:stretch/>
        </p:blipFill>
        <p:spPr bwMode="auto">
          <a:xfrm>
            <a:off x="1619672" y="1962435"/>
            <a:ext cx="4904953" cy="3698813"/>
          </a:xfrm>
          <a:prstGeom prst="rect">
            <a:avLst/>
          </a:prstGeom>
          <a:ln>
            <a:solidFill>
              <a:srgbClr val="14B066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47664" y="1516722"/>
            <a:ext cx="3293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点击添加</a:t>
            </a:r>
            <a:r>
              <a:rPr lang="zh-CN" altLang="en-US" sz="2000" b="1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文本内容</a:t>
            </a:r>
            <a:endParaRPr lang="zh-CN" altLang="en-US" sz="2000" b="1" dirty="0">
              <a:solidFill>
                <a:srgbClr val="14B06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7163699" y="4404537"/>
            <a:ext cx="433226" cy="433226"/>
          </a:xfrm>
          <a:prstGeom prst="ellipse">
            <a:avLst/>
          </a:prstGeom>
          <a:solidFill>
            <a:srgbClr val="736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6256" y="5036945"/>
            <a:ext cx="286854" cy="286854"/>
          </a:xfrm>
          <a:prstGeom prst="ellipse">
            <a:avLst/>
          </a:prstGeom>
          <a:solidFill>
            <a:srgbClr val="14B066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619672" y="2276872"/>
            <a:ext cx="2016224" cy="576064"/>
            <a:chOff x="1619672" y="2276872"/>
            <a:chExt cx="2016224" cy="576064"/>
          </a:xfrm>
        </p:grpSpPr>
        <p:sp>
          <p:nvSpPr>
            <p:cNvPr id="9" name="矩形 8"/>
            <p:cNvSpPr/>
            <p:nvPr/>
          </p:nvSpPr>
          <p:spPr>
            <a:xfrm>
              <a:off x="1619672" y="2276872"/>
              <a:ext cx="2016224" cy="576064"/>
            </a:xfrm>
            <a:prstGeom prst="rect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763688" y="2380238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619672" y="3057922"/>
            <a:ext cx="1728192" cy="576064"/>
            <a:chOff x="1619672" y="3057922"/>
            <a:chExt cx="1728192" cy="576064"/>
          </a:xfrm>
        </p:grpSpPr>
        <p:sp>
          <p:nvSpPr>
            <p:cNvPr id="11" name="矩形 10"/>
            <p:cNvSpPr/>
            <p:nvPr/>
          </p:nvSpPr>
          <p:spPr>
            <a:xfrm>
              <a:off x="1619672" y="3057922"/>
              <a:ext cx="1728192" cy="576064"/>
            </a:xfrm>
            <a:prstGeom prst="rect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763688" y="3161288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 smtClean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添加</a:t>
              </a:r>
              <a:r>
                <a:rPr lang="zh-CN" altLang="en-US" dirty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文本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619671" y="3793052"/>
            <a:ext cx="1467456" cy="576064"/>
            <a:chOff x="1619671" y="3793052"/>
            <a:chExt cx="1467456" cy="576064"/>
          </a:xfrm>
        </p:grpSpPr>
        <p:sp>
          <p:nvSpPr>
            <p:cNvPr id="12" name="矩形 11"/>
            <p:cNvSpPr/>
            <p:nvPr/>
          </p:nvSpPr>
          <p:spPr>
            <a:xfrm>
              <a:off x="1619671" y="3793052"/>
              <a:ext cx="1467456" cy="576064"/>
            </a:xfrm>
            <a:prstGeom prst="rect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1763688" y="3896418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 smtClean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添加</a:t>
              </a:r>
              <a:r>
                <a:rPr lang="zh-CN" altLang="en-US" dirty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文本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233678" y="2094917"/>
            <a:ext cx="1146634" cy="1146634"/>
            <a:chOff x="6233678" y="2094917"/>
            <a:chExt cx="1146634" cy="1146634"/>
          </a:xfrm>
        </p:grpSpPr>
        <p:sp>
          <p:nvSpPr>
            <p:cNvPr id="4" name="椭圆 3"/>
            <p:cNvSpPr/>
            <p:nvPr/>
          </p:nvSpPr>
          <p:spPr>
            <a:xfrm>
              <a:off x="6233678" y="2094917"/>
              <a:ext cx="1146634" cy="1146634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6544791" y="2407313"/>
              <a:ext cx="576064" cy="436098"/>
            </a:xfrm>
            <a:custGeom>
              <a:avLst/>
              <a:gdLst>
                <a:gd name="T0" fmla="*/ 221 w 249"/>
                <a:gd name="T1" fmla="*/ 23 h 188"/>
                <a:gd name="T2" fmla="*/ 210 w 249"/>
                <a:gd name="T3" fmla="*/ 23 h 188"/>
                <a:gd name="T4" fmla="*/ 203 w 249"/>
                <a:gd name="T5" fmla="*/ 9 h 188"/>
                <a:gd name="T6" fmla="*/ 203 w 249"/>
                <a:gd name="T7" fmla="*/ 9 h 188"/>
                <a:gd name="T8" fmla="*/ 188 w 249"/>
                <a:gd name="T9" fmla="*/ 0 h 188"/>
                <a:gd name="T10" fmla="*/ 137 w 249"/>
                <a:gd name="T11" fmla="*/ 0 h 188"/>
                <a:gd name="T12" fmla="*/ 122 w 249"/>
                <a:gd name="T13" fmla="*/ 9 h 188"/>
                <a:gd name="T14" fmla="*/ 122 w 249"/>
                <a:gd name="T15" fmla="*/ 9 h 188"/>
                <a:gd name="T16" fmla="*/ 115 w 249"/>
                <a:gd name="T17" fmla="*/ 23 h 188"/>
                <a:gd name="T18" fmla="*/ 90 w 249"/>
                <a:gd name="T19" fmla="*/ 23 h 188"/>
                <a:gd name="T20" fmla="*/ 90 w 249"/>
                <a:gd name="T21" fmla="*/ 17 h 188"/>
                <a:gd name="T22" fmla="*/ 87 w 249"/>
                <a:gd name="T23" fmla="*/ 14 h 188"/>
                <a:gd name="T24" fmla="*/ 53 w 249"/>
                <a:gd name="T25" fmla="*/ 14 h 188"/>
                <a:gd name="T26" fmla="*/ 50 w 249"/>
                <a:gd name="T27" fmla="*/ 17 h 188"/>
                <a:gd name="T28" fmla="*/ 50 w 249"/>
                <a:gd name="T29" fmla="*/ 23 h 188"/>
                <a:gd name="T30" fmla="*/ 71 w 249"/>
                <a:gd name="T31" fmla="*/ 106 h 188"/>
                <a:gd name="T32" fmla="*/ 51 w 249"/>
                <a:gd name="T33" fmla="*/ 188 h 188"/>
                <a:gd name="T34" fmla="*/ 221 w 249"/>
                <a:gd name="T35" fmla="*/ 188 h 188"/>
                <a:gd name="T36" fmla="*/ 249 w 249"/>
                <a:gd name="T37" fmla="*/ 160 h 188"/>
                <a:gd name="T38" fmla="*/ 249 w 249"/>
                <a:gd name="T39" fmla="*/ 52 h 188"/>
                <a:gd name="T40" fmla="*/ 221 w 249"/>
                <a:gd name="T41" fmla="*/ 23 h 188"/>
                <a:gd name="T42" fmla="*/ 139 w 249"/>
                <a:gd name="T43" fmla="*/ 17 h 188"/>
                <a:gd name="T44" fmla="*/ 186 w 249"/>
                <a:gd name="T45" fmla="*/ 17 h 188"/>
                <a:gd name="T46" fmla="*/ 195 w 249"/>
                <a:gd name="T47" fmla="*/ 36 h 188"/>
                <a:gd name="T48" fmla="*/ 130 w 249"/>
                <a:gd name="T49" fmla="*/ 36 h 188"/>
                <a:gd name="T50" fmla="*/ 139 w 249"/>
                <a:gd name="T51" fmla="*/ 17 h 188"/>
                <a:gd name="T52" fmla="*/ 94 w 249"/>
                <a:gd name="T53" fmla="*/ 50 h 188"/>
                <a:gd name="T54" fmla="*/ 103 w 249"/>
                <a:gd name="T55" fmla="*/ 40 h 188"/>
                <a:gd name="T56" fmla="*/ 113 w 249"/>
                <a:gd name="T57" fmla="*/ 50 h 188"/>
                <a:gd name="T58" fmla="*/ 103 w 249"/>
                <a:gd name="T59" fmla="*/ 59 h 188"/>
                <a:gd name="T60" fmla="*/ 94 w 249"/>
                <a:gd name="T61" fmla="*/ 50 h 188"/>
                <a:gd name="T62" fmla="*/ 163 w 249"/>
                <a:gd name="T63" fmla="*/ 170 h 188"/>
                <a:gd name="T64" fmla="*/ 103 w 249"/>
                <a:gd name="T65" fmla="*/ 111 h 188"/>
                <a:gd name="T66" fmla="*/ 163 w 249"/>
                <a:gd name="T67" fmla="*/ 51 h 188"/>
                <a:gd name="T68" fmla="*/ 222 w 249"/>
                <a:gd name="T69" fmla="*/ 111 h 188"/>
                <a:gd name="T70" fmla="*/ 163 w 249"/>
                <a:gd name="T71" fmla="*/ 170 h 188"/>
                <a:gd name="T72" fmla="*/ 163 w 249"/>
                <a:gd name="T73" fmla="*/ 63 h 188"/>
                <a:gd name="T74" fmla="*/ 115 w 249"/>
                <a:gd name="T75" fmla="*/ 111 h 188"/>
                <a:gd name="T76" fmla="*/ 163 w 249"/>
                <a:gd name="T77" fmla="*/ 158 h 188"/>
                <a:gd name="T78" fmla="*/ 210 w 249"/>
                <a:gd name="T79" fmla="*/ 111 h 188"/>
                <a:gd name="T80" fmla="*/ 163 w 249"/>
                <a:gd name="T81" fmla="*/ 63 h 188"/>
                <a:gd name="T82" fmla="*/ 163 w 249"/>
                <a:gd name="T83" fmla="*/ 146 h 188"/>
                <a:gd name="T84" fmla="*/ 127 w 249"/>
                <a:gd name="T85" fmla="*/ 111 h 188"/>
                <a:gd name="T86" fmla="*/ 163 w 249"/>
                <a:gd name="T87" fmla="*/ 75 h 188"/>
                <a:gd name="T88" fmla="*/ 198 w 249"/>
                <a:gd name="T89" fmla="*/ 111 h 188"/>
                <a:gd name="T90" fmla="*/ 163 w 249"/>
                <a:gd name="T91" fmla="*/ 146 h 188"/>
                <a:gd name="T92" fmla="*/ 37 w 249"/>
                <a:gd name="T93" fmla="*/ 188 h 188"/>
                <a:gd name="T94" fmla="*/ 28 w 249"/>
                <a:gd name="T95" fmla="*/ 188 h 188"/>
                <a:gd name="T96" fmla="*/ 0 w 249"/>
                <a:gd name="T97" fmla="*/ 160 h 188"/>
                <a:gd name="T98" fmla="*/ 0 w 249"/>
                <a:gd name="T99" fmla="*/ 52 h 188"/>
                <a:gd name="T100" fmla="*/ 8 w 249"/>
                <a:gd name="T101" fmla="*/ 32 h 188"/>
                <a:gd name="T102" fmla="*/ 28 w 249"/>
                <a:gd name="T103" fmla="*/ 23 h 188"/>
                <a:gd name="T104" fmla="*/ 36 w 249"/>
                <a:gd name="T105" fmla="*/ 23 h 188"/>
                <a:gd name="T106" fmla="*/ 59 w 249"/>
                <a:gd name="T107" fmla="*/ 106 h 188"/>
                <a:gd name="T108" fmla="*/ 37 w 249"/>
                <a:gd name="T109" fmla="*/ 18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9" h="188">
                  <a:moveTo>
                    <a:pt x="221" y="23"/>
                  </a:moveTo>
                  <a:cubicBezTo>
                    <a:pt x="210" y="23"/>
                    <a:pt x="210" y="23"/>
                    <a:pt x="210" y="23"/>
                  </a:cubicBezTo>
                  <a:cubicBezTo>
                    <a:pt x="206" y="16"/>
                    <a:pt x="204" y="11"/>
                    <a:pt x="203" y="9"/>
                  </a:cubicBezTo>
                  <a:cubicBezTo>
                    <a:pt x="203" y="9"/>
                    <a:pt x="203" y="9"/>
                    <a:pt x="203" y="9"/>
                  </a:cubicBezTo>
                  <a:cubicBezTo>
                    <a:pt x="199" y="1"/>
                    <a:pt x="191" y="0"/>
                    <a:pt x="188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4" y="0"/>
                    <a:pt x="126" y="1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11"/>
                    <a:pt x="118" y="18"/>
                    <a:pt x="115" y="23"/>
                  </a:cubicBezTo>
                  <a:cubicBezTo>
                    <a:pt x="90" y="23"/>
                    <a:pt x="90" y="23"/>
                    <a:pt x="90" y="23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6"/>
                    <a:pt x="89" y="14"/>
                    <a:pt x="87" y="14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4"/>
                    <a:pt x="50" y="16"/>
                    <a:pt x="50" y="17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64" y="46"/>
                    <a:pt x="71" y="75"/>
                    <a:pt x="71" y="106"/>
                  </a:cubicBezTo>
                  <a:cubicBezTo>
                    <a:pt x="71" y="137"/>
                    <a:pt x="64" y="166"/>
                    <a:pt x="51" y="188"/>
                  </a:cubicBezTo>
                  <a:cubicBezTo>
                    <a:pt x="221" y="188"/>
                    <a:pt x="221" y="188"/>
                    <a:pt x="221" y="188"/>
                  </a:cubicBezTo>
                  <a:cubicBezTo>
                    <a:pt x="237" y="188"/>
                    <a:pt x="249" y="175"/>
                    <a:pt x="249" y="160"/>
                  </a:cubicBezTo>
                  <a:cubicBezTo>
                    <a:pt x="249" y="52"/>
                    <a:pt x="249" y="52"/>
                    <a:pt x="249" y="52"/>
                  </a:cubicBezTo>
                  <a:cubicBezTo>
                    <a:pt x="249" y="36"/>
                    <a:pt x="237" y="23"/>
                    <a:pt x="221" y="23"/>
                  </a:cubicBezTo>
                  <a:close/>
                  <a:moveTo>
                    <a:pt x="139" y="17"/>
                  </a:moveTo>
                  <a:cubicBezTo>
                    <a:pt x="186" y="17"/>
                    <a:pt x="186" y="17"/>
                    <a:pt x="186" y="17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30" y="36"/>
                    <a:pt x="130" y="36"/>
                    <a:pt x="130" y="36"/>
                  </a:cubicBezTo>
                  <a:lnTo>
                    <a:pt x="139" y="17"/>
                  </a:lnTo>
                  <a:close/>
                  <a:moveTo>
                    <a:pt x="94" y="50"/>
                  </a:moveTo>
                  <a:cubicBezTo>
                    <a:pt x="94" y="44"/>
                    <a:pt x="98" y="40"/>
                    <a:pt x="103" y="40"/>
                  </a:cubicBezTo>
                  <a:cubicBezTo>
                    <a:pt x="108" y="40"/>
                    <a:pt x="113" y="44"/>
                    <a:pt x="113" y="50"/>
                  </a:cubicBezTo>
                  <a:cubicBezTo>
                    <a:pt x="113" y="55"/>
                    <a:pt x="108" y="59"/>
                    <a:pt x="103" y="59"/>
                  </a:cubicBezTo>
                  <a:cubicBezTo>
                    <a:pt x="98" y="59"/>
                    <a:pt x="94" y="55"/>
                    <a:pt x="94" y="50"/>
                  </a:cubicBezTo>
                  <a:close/>
                  <a:moveTo>
                    <a:pt x="163" y="170"/>
                  </a:moveTo>
                  <a:cubicBezTo>
                    <a:pt x="130" y="170"/>
                    <a:pt x="103" y="144"/>
                    <a:pt x="103" y="111"/>
                  </a:cubicBezTo>
                  <a:cubicBezTo>
                    <a:pt x="103" y="78"/>
                    <a:pt x="130" y="51"/>
                    <a:pt x="163" y="51"/>
                  </a:cubicBezTo>
                  <a:cubicBezTo>
                    <a:pt x="195" y="51"/>
                    <a:pt x="222" y="78"/>
                    <a:pt x="222" y="111"/>
                  </a:cubicBezTo>
                  <a:cubicBezTo>
                    <a:pt x="222" y="144"/>
                    <a:pt x="195" y="170"/>
                    <a:pt x="163" y="170"/>
                  </a:cubicBezTo>
                  <a:close/>
                  <a:moveTo>
                    <a:pt x="163" y="63"/>
                  </a:moveTo>
                  <a:cubicBezTo>
                    <a:pt x="136" y="63"/>
                    <a:pt x="115" y="85"/>
                    <a:pt x="115" y="111"/>
                  </a:cubicBezTo>
                  <a:cubicBezTo>
                    <a:pt x="115" y="137"/>
                    <a:pt x="136" y="158"/>
                    <a:pt x="163" y="158"/>
                  </a:cubicBezTo>
                  <a:cubicBezTo>
                    <a:pt x="189" y="158"/>
                    <a:pt x="210" y="137"/>
                    <a:pt x="210" y="111"/>
                  </a:cubicBezTo>
                  <a:cubicBezTo>
                    <a:pt x="210" y="85"/>
                    <a:pt x="189" y="63"/>
                    <a:pt x="163" y="63"/>
                  </a:cubicBezTo>
                  <a:close/>
                  <a:moveTo>
                    <a:pt x="163" y="146"/>
                  </a:moveTo>
                  <a:cubicBezTo>
                    <a:pt x="143" y="146"/>
                    <a:pt x="127" y="130"/>
                    <a:pt x="127" y="111"/>
                  </a:cubicBezTo>
                  <a:cubicBezTo>
                    <a:pt x="127" y="91"/>
                    <a:pt x="143" y="75"/>
                    <a:pt x="163" y="75"/>
                  </a:cubicBezTo>
                  <a:cubicBezTo>
                    <a:pt x="182" y="75"/>
                    <a:pt x="198" y="91"/>
                    <a:pt x="198" y="111"/>
                  </a:cubicBezTo>
                  <a:cubicBezTo>
                    <a:pt x="198" y="130"/>
                    <a:pt x="182" y="146"/>
                    <a:pt x="163" y="146"/>
                  </a:cubicBezTo>
                  <a:close/>
                  <a:moveTo>
                    <a:pt x="37" y="188"/>
                  </a:moveTo>
                  <a:cubicBezTo>
                    <a:pt x="28" y="188"/>
                    <a:pt x="28" y="188"/>
                    <a:pt x="28" y="188"/>
                  </a:cubicBezTo>
                  <a:cubicBezTo>
                    <a:pt x="12" y="188"/>
                    <a:pt x="0" y="175"/>
                    <a:pt x="0" y="16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44"/>
                    <a:pt x="3" y="37"/>
                    <a:pt x="8" y="32"/>
                  </a:cubicBezTo>
                  <a:cubicBezTo>
                    <a:pt x="13" y="26"/>
                    <a:pt x="20" y="23"/>
                    <a:pt x="28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51" y="45"/>
                    <a:pt x="59" y="74"/>
                    <a:pt x="59" y="106"/>
                  </a:cubicBezTo>
                  <a:cubicBezTo>
                    <a:pt x="59" y="138"/>
                    <a:pt x="51" y="167"/>
                    <a:pt x="37" y="18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163110" y="3417936"/>
            <a:ext cx="659136" cy="659136"/>
            <a:chOff x="7163110" y="3417936"/>
            <a:chExt cx="659136" cy="659136"/>
          </a:xfrm>
        </p:grpSpPr>
        <p:sp>
          <p:nvSpPr>
            <p:cNvPr id="6" name="椭圆 5"/>
            <p:cNvSpPr/>
            <p:nvPr/>
          </p:nvSpPr>
          <p:spPr>
            <a:xfrm>
              <a:off x="7163110" y="3417936"/>
              <a:ext cx="659136" cy="659136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Freeform 45"/>
            <p:cNvSpPr>
              <a:spLocks noChangeAspect="1" noEditPoints="1"/>
            </p:cNvSpPr>
            <p:nvPr/>
          </p:nvSpPr>
          <p:spPr bwMode="auto">
            <a:xfrm rot="1872593">
              <a:off x="7385247" y="3581167"/>
              <a:ext cx="278940" cy="317537"/>
            </a:xfrm>
            <a:custGeom>
              <a:avLst/>
              <a:gdLst>
                <a:gd name="T0" fmla="*/ 34 w 202"/>
                <a:gd name="T1" fmla="*/ 67 h 230"/>
                <a:gd name="T2" fmla="*/ 22 w 202"/>
                <a:gd name="T3" fmla="*/ 102 h 230"/>
                <a:gd name="T4" fmla="*/ 70 w 202"/>
                <a:gd name="T5" fmla="*/ 198 h 230"/>
                <a:gd name="T6" fmla="*/ 105 w 202"/>
                <a:gd name="T7" fmla="*/ 210 h 230"/>
                <a:gd name="T8" fmla="*/ 34 w 202"/>
                <a:gd name="T9" fmla="*/ 67 h 230"/>
                <a:gd name="T10" fmla="*/ 56 w 202"/>
                <a:gd name="T11" fmla="*/ 0 h 230"/>
                <a:gd name="T12" fmla="*/ 44 w 202"/>
                <a:gd name="T13" fmla="*/ 35 h 230"/>
                <a:gd name="T14" fmla="*/ 134 w 202"/>
                <a:gd name="T15" fmla="*/ 218 h 230"/>
                <a:gd name="T16" fmla="*/ 170 w 202"/>
                <a:gd name="T17" fmla="*/ 230 h 230"/>
                <a:gd name="T18" fmla="*/ 56 w 202"/>
                <a:gd name="T19" fmla="*/ 0 h 230"/>
                <a:gd name="T20" fmla="*/ 30 w 202"/>
                <a:gd name="T21" fmla="*/ 140 h 230"/>
                <a:gd name="T22" fmla="*/ 3 w 202"/>
                <a:gd name="T23" fmla="*/ 154 h 230"/>
                <a:gd name="T24" fmla="*/ 17 w 202"/>
                <a:gd name="T25" fmla="*/ 180 h 230"/>
                <a:gd name="T26" fmla="*/ 43 w 202"/>
                <a:gd name="T27" fmla="*/ 167 h 230"/>
                <a:gd name="T28" fmla="*/ 30 w 202"/>
                <a:gd name="T29" fmla="*/ 14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2" h="230">
                  <a:moveTo>
                    <a:pt x="34" y="67"/>
                  </a:moveTo>
                  <a:cubicBezTo>
                    <a:pt x="22" y="102"/>
                    <a:pt x="22" y="102"/>
                    <a:pt x="22" y="102"/>
                  </a:cubicBezTo>
                  <a:cubicBezTo>
                    <a:pt x="62" y="116"/>
                    <a:pt x="83" y="158"/>
                    <a:pt x="70" y="198"/>
                  </a:cubicBezTo>
                  <a:cubicBezTo>
                    <a:pt x="105" y="210"/>
                    <a:pt x="105" y="210"/>
                    <a:pt x="105" y="210"/>
                  </a:cubicBezTo>
                  <a:cubicBezTo>
                    <a:pt x="125" y="151"/>
                    <a:pt x="93" y="87"/>
                    <a:pt x="34" y="67"/>
                  </a:cubicBezTo>
                  <a:close/>
                  <a:moveTo>
                    <a:pt x="56" y="0"/>
                  </a:moveTo>
                  <a:cubicBezTo>
                    <a:pt x="44" y="35"/>
                    <a:pt x="44" y="35"/>
                    <a:pt x="44" y="35"/>
                  </a:cubicBezTo>
                  <a:cubicBezTo>
                    <a:pt x="119" y="61"/>
                    <a:pt x="160" y="142"/>
                    <a:pt x="134" y="218"/>
                  </a:cubicBezTo>
                  <a:cubicBezTo>
                    <a:pt x="170" y="230"/>
                    <a:pt x="170" y="230"/>
                    <a:pt x="170" y="230"/>
                  </a:cubicBezTo>
                  <a:cubicBezTo>
                    <a:pt x="202" y="135"/>
                    <a:pt x="151" y="32"/>
                    <a:pt x="56" y="0"/>
                  </a:cubicBezTo>
                  <a:close/>
                  <a:moveTo>
                    <a:pt x="30" y="140"/>
                  </a:moveTo>
                  <a:cubicBezTo>
                    <a:pt x="19" y="137"/>
                    <a:pt x="7" y="143"/>
                    <a:pt x="3" y="154"/>
                  </a:cubicBezTo>
                  <a:cubicBezTo>
                    <a:pt x="0" y="165"/>
                    <a:pt x="6" y="176"/>
                    <a:pt x="17" y="180"/>
                  </a:cubicBezTo>
                  <a:cubicBezTo>
                    <a:pt x="28" y="184"/>
                    <a:pt x="40" y="178"/>
                    <a:pt x="43" y="167"/>
                  </a:cubicBezTo>
                  <a:cubicBezTo>
                    <a:pt x="47" y="156"/>
                    <a:pt x="41" y="144"/>
                    <a:pt x="30" y="1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7446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2915816" y="1835299"/>
            <a:ext cx="5400000" cy="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127051" y="1615961"/>
            <a:ext cx="20882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20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添加文本</a:t>
            </a:r>
          </a:p>
        </p:txBody>
      </p:sp>
      <p:sp>
        <p:nvSpPr>
          <p:cNvPr id="13" name="矩形 12"/>
          <p:cNvSpPr/>
          <p:nvPr/>
        </p:nvSpPr>
        <p:spPr>
          <a:xfrm>
            <a:off x="1403648" y="2056656"/>
            <a:ext cx="651105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rgbClr val="FF6699"/>
              </a:buClr>
              <a:defRPr/>
            </a:pPr>
            <a:r>
              <a:rPr lang="zh-CN" altLang="en-US" sz="2000" b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单击此处添加</a:t>
            </a:r>
            <a:r>
              <a:rPr lang="zh-CN" altLang="en-US" sz="2000" b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单击</a:t>
            </a:r>
            <a:r>
              <a:rPr lang="zh-CN" altLang="en-US" sz="2000" b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</a:t>
            </a:r>
            <a:r>
              <a:rPr lang="zh-CN" altLang="en-US" sz="2000" b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单击</a:t>
            </a:r>
            <a:r>
              <a:rPr lang="zh-CN" altLang="en-US" sz="2000" b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</a:t>
            </a:r>
            <a:r>
              <a:rPr lang="zh-CN" altLang="en-US" sz="2000" b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</a:t>
            </a:r>
            <a:r>
              <a:rPr lang="zh-CN" altLang="en-US" sz="2000" b="1" kern="0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</a:t>
            </a:r>
            <a:r>
              <a:rPr lang="zh-CN" altLang="en-US" sz="2000" b="1" kern="0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此处添加文本 单击此处添加</a:t>
            </a:r>
            <a:r>
              <a:rPr lang="zh-CN" altLang="en-US" sz="2000" b="1" kern="0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</a:t>
            </a:r>
            <a:endParaRPr lang="zh-CN" altLang="en-US" sz="2000" b="1" kern="0" dirty="0">
              <a:solidFill>
                <a:srgbClr val="14B066"/>
              </a:solidFill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27584" y="2943994"/>
            <a:ext cx="3582982" cy="2880320"/>
            <a:chOff x="827584" y="2943994"/>
            <a:chExt cx="3582982" cy="2880320"/>
          </a:xfrm>
        </p:grpSpPr>
        <p:sp>
          <p:nvSpPr>
            <p:cNvPr id="4" name="矩形 3"/>
            <p:cNvSpPr/>
            <p:nvPr/>
          </p:nvSpPr>
          <p:spPr>
            <a:xfrm>
              <a:off x="827584" y="2943994"/>
              <a:ext cx="3582982" cy="2880320"/>
            </a:xfrm>
            <a:prstGeom prst="rect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>
              <a:off x="1221532" y="4192513"/>
              <a:ext cx="2772000" cy="0"/>
            </a:xfrm>
            <a:prstGeom prst="line">
              <a:avLst/>
            </a:prstGeom>
            <a:ln w="19050">
              <a:solidFill>
                <a:srgbClr val="736B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Freeform 143"/>
            <p:cNvSpPr>
              <a:spLocks noChangeAspect="1" noEditPoints="1"/>
            </p:cNvSpPr>
            <p:nvPr/>
          </p:nvSpPr>
          <p:spPr bwMode="auto">
            <a:xfrm>
              <a:off x="1304121" y="3198874"/>
              <a:ext cx="699974" cy="806190"/>
            </a:xfrm>
            <a:custGeom>
              <a:avLst/>
              <a:gdLst>
                <a:gd name="T0" fmla="*/ 100 w 201"/>
                <a:gd name="T1" fmla="*/ 176 h 231"/>
                <a:gd name="T2" fmla="*/ 201 w 201"/>
                <a:gd name="T3" fmla="*/ 109 h 231"/>
                <a:gd name="T4" fmla="*/ 201 w 201"/>
                <a:gd name="T5" fmla="*/ 229 h 231"/>
                <a:gd name="T6" fmla="*/ 142 w 201"/>
                <a:gd name="T7" fmla="*/ 185 h 231"/>
                <a:gd name="T8" fmla="*/ 135 w 201"/>
                <a:gd name="T9" fmla="*/ 194 h 231"/>
                <a:gd name="T10" fmla="*/ 185 w 201"/>
                <a:gd name="T11" fmla="*/ 231 h 231"/>
                <a:gd name="T12" fmla="*/ 16 w 201"/>
                <a:gd name="T13" fmla="*/ 231 h 231"/>
                <a:gd name="T14" fmla="*/ 66 w 201"/>
                <a:gd name="T15" fmla="*/ 195 h 231"/>
                <a:gd name="T16" fmla="*/ 59 w 201"/>
                <a:gd name="T17" fmla="*/ 185 h 231"/>
                <a:gd name="T18" fmla="*/ 0 w 201"/>
                <a:gd name="T19" fmla="*/ 229 h 231"/>
                <a:gd name="T20" fmla="*/ 0 w 201"/>
                <a:gd name="T21" fmla="*/ 110 h 231"/>
                <a:gd name="T22" fmla="*/ 100 w 201"/>
                <a:gd name="T23" fmla="*/ 176 h 231"/>
                <a:gd name="T24" fmla="*/ 187 w 201"/>
                <a:gd name="T25" fmla="*/ 73 h 231"/>
                <a:gd name="T26" fmla="*/ 161 w 201"/>
                <a:gd name="T27" fmla="*/ 50 h 231"/>
                <a:gd name="T28" fmla="*/ 154 w 201"/>
                <a:gd name="T29" fmla="*/ 16 h 231"/>
                <a:gd name="T30" fmla="*/ 130 w 201"/>
                <a:gd name="T31" fmla="*/ 22 h 231"/>
                <a:gd name="T32" fmla="*/ 115 w 201"/>
                <a:gd name="T33" fmla="*/ 7 h 231"/>
                <a:gd name="T34" fmla="*/ 86 w 201"/>
                <a:gd name="T35" fmla="*/ 7 h 231"/>
                <a:gd name="T36" fmla="*/ 51 w 201"/>
                <a:gd name="T37" fmla="*/ 39 h 231"/>
                <a:gd name="T38" fmla="*/ 13 w 201"/>
                <a:gd name="T39" fmla="*/ 48 h 231"/>
                <a:gd name="T40" fmla="*/ 18 w 201"/>
                <a:gd name="T41" fmla="*/ 69 h 231"/>
                <a:gd name="T42" fmla="*/ 14 w 201"/>
                <a:gd name="T43" fmla="*/ 73 h 231"/>
                <a:gd name="T44" fmla="*/ 0 w 201"/>
                <a:gd name="T45" fmla="*/ 95 h 231"/>
                <a:gd name="T46" fmla="*/ 0 w 201"/>
                <a:gd name="T47" fmla="*/ 96 h 231"/>
                <a:gd name="T48" fmla="*/ 42 w 201"/>
                <a:gd name="T49" fmla="*/ 124 h 231"/>
                <a:gd name="T50" fmla="*/ 27 w 201"/>
                <a:gd name="T51" fmla="*/ 56 h 231"/>
                <a:gd name="T52" fmla="*/ 145 w 201"/>
                <a:gd name="T53" fmla="*/ 30 h 231"/>
                <a:gd name="T54" fmla="*/ 165 w 201"/>
                <a:gd name="T55" fmla="*/ 119 h 231"/>
                <a:gd name="T56" fmla="*/ 201 w 201"/>
                <a:gd name="T57" fmla="*/ 95 h 231"/>
                <a:gd name="T58" fmla="*/ 201 w 201"/>
                <a:gd name="T59" fmla="*/ 95 h 231"/>
                <a:gd name="T60" fmla="*/ 187 w 201"/>
                <a:gd name="T61" fmla="*/ 73 h 231"/>
                <a:gd name="T62" fmla="*/ 51 w 201"/>
                <a:gd name="T63" fmla="*/ 113 h 231"/>
                <a:gd name="T64" fmla="*/ 54 w 201"/>
                <a:gd name="T65" fmla="*/ 124 h 231"/>
                <a:gd name="T66" fmla="*/ 150 w 201"/>
                <a:gd name="T67" fmla="*/ 103 h 231"/>
                <a:gd name="T68" fmla="*/ 147 w 201"/>
                <a:gd name="T69" fmla="*/ 92 h 231"/>
                <a:gd name="T70" fmla="*/ 51 w 201"/>
                <a:gd name="T71" fmla="*/ 113 h 231"/>
                <a:gd name="T72" fmla="*/ 142 w 201"/>
                <a:gd name="T73" fmla="*/ 70 h 231"/>
                <a:gd name="T74" fmla="*/ 46 w 201"/>
                <a:gd name="T75" fmla="*/ 91 h 231"/>
                <a:gd name="T76" fmla="*/ 49 w 201"/>
                <a:gd name="T77" fmla="*/ 102 h 231"/>
                <a:gd name="T78" fmla="*/ 145 w 201"/>
                <a:gd name="T79" fmla="*/ 81 h 231"/>
                <a:gd name="T80" fmla="*/ 142 w 201"/>
                <a:gd name="T81" fmla="*/ 70 h 231"/>
                <a:gd name="T82" fmla="*/ 137 w 201"/>
                <a:gd name="T83" fmla="*/ 47 h 231"/>
                <a:gd name="T84" fmla="*/ 41 w 201"/>
                <a:gd name="T85" fmla="*/ 68 h 231"/>
                <a:gd name="T86" fmla="*/ 43 w 201"/>
                <a:gd name="T87" fmla="*/ 79 h 231"/>
                <a:gd name="T88" fmla="*/ 140 w 201"/>
                <a:gd name="T89" fmla="*/ 58 h 231"/>
                <a:gd name="T90" fmla="*/ 137 w 201"/>
                <a:gd name="T91" fmla="*/ 47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01" h="231">
                  <a:moveTo>
                    <a:pt x="100" y="176"/>
                  </a:moveTo>
                  <a:cubicBezTo>
                    <a:pt x="201" y="109"/>
                    <a:pt x="201" y="109"/>
                    <a:pt x="201" y="109"/>
                  </a:cubicBezTo>
                  <a:cubicBezTo>
                    <a:pt x="201" y="141"/>
                    <a:pt x="201" y="216"/>
                    <a:pt x="201" y="229"/>
                  </a:cubicBezTo>
                  <a:cubicBezTo>
                    <a:pt x="142" y="185"/>
                    <a:pt x="142" y="185"/>
                    <a:pt x="142" y="185"/>
                  </a:cubicBezTo>
                  <a:cubicBezTo>
                    <a:pt x="135" y="194"/>
                    <a:pt x="135" y="194"/>
                    <a:pt x="135" y="194"/>
                  </a:cubicBezTo>
                  <a:cubicBezTo>
                    <a:pt x="185" y="231"/>
                    <a:pt x="185" y="231"/>
                    <a:pt x="185" y="231"/>
                  </a:cubicBezTo>
                  <a:cubicBezTo>
                    <a:pt x="16" y="231"/>
                    <a:pt x="16" y="231"/>
                    <a:pt x="16" y="231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16"/>
                    <a:pt x="0" y="141"/>
                    <a:pt x="0" y="110"/>
                  </a:cubicBezTo>
                  <a:lnTo>
                    <a:pt x="100" y="176"/>
                  </a:lnTo>
                  <a:close/>
                  <a:moveTo>
                    <a:pt x="187" y="73"/>
                  </a:moveTo>
                  <a:cubicBezTo>
                    <a:pt x="161" y="50"/>
                    <a:pt x="161" y="50"/>
                    <a:pt x="161" y="50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07" y="0"/>
                    <a:pt x="94" y="0"/>
                    <a:pt x="86" y="7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6" y="80"/>
                    <a:pt x="0" y="86"/>
                    <a:pt x="0" y="95"/>
                  </a:cubicBezTo>
                  <a:cubicBezTo>
                    <a:pt x="0" y="95"/>
                    <a:pt x="0" y="95"/>
                    <a:pt x="0" y="96"/>
                  </a:cubicBezTo>
                  <a:cubicBezTo>
                    <a:pt x="42" y="124"/>
                    <a:pt x="42" y="124"/>
                    <a:pt x="42" y="124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65" y="119"/>
                    <a:pt x="165" y="119"/>
                    <a:pt x="165" y="119"/>
                  </a:cubicBezTo>
                  <a:cubicBezTo>
                    <a:pt x="201" y="95"/>
                    <a:pt x="201" y="95"/>
                    <a:pt x="201" y="95"/>
                  </a:cubicBezTo>
                  <a:cubicBezTo>
                    <a:pt x="201" y="95"/>
                    <a:pt x="201" y="95"/>
                    <a:pt x="201" y="95"/>
                  </a:cubicBezTo>
                  <a:cubicBezTo>
                    <a:pt x="201" y="85"/>
                    <a:pt x="195" y="80"/>
                    <a:pt x="187" y="73"/>
                  </a:cubicBezTo>
                  <a:close/>
                  <a:moveTo>
                    <a:pt x="51" y="113"/>
                  </a:moveTo>
                  <a:cubicBezTo>
                    <a:pt x="54" y="124"/>
                    <a:pt x="54" y="124"/>
                    <a:pt x="54" y="124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7" y="92"/>
                    <a:pt x="147" y="92"/>
                    <a:pt x="147" y="92"/>
                  </a:cubicBezTo>
                  <a:lnTo>
                    <a:pt x="51" y="113"/>
                  </a:lnTo>
                  <a:close/>
                  <a:moveTo>
                    <a:pt x="142" y="70"/>
                  </a:moveTo>
                  <a:cubicBezTo>
                    <a:pt x="46" y="91"/>
                    <a:pt x="46" y="91"/>
                    <a:pt x="46" y="91"/>
                  </a:cubicBezTo>
                  <a:cubicBezTo>
                    <a:pt x="49" y="102"/>
                    <a:pt x="49" y="102"/>
                    <a:pt x="49" y="102"/>
                  </a:cubicBezTo>
                  <a:cubicBezTo>
                    <a:pt x="145" y="81"/>
                    <a:pt x="145" y="81"/>
                    <a:pt x="145" y="81"/>
                  </a:cubicBezTo>
                  <a:lnTo>
                    <a:pt x="142" y="70"/>
                  </a:lnTo>
                  <a:close/>
                  <a:moveTo>
                    <a:pt x="137" y="47"/>
                  </a:moveTo>
                  <a:cubicBezTo>
                    <a:pt x="41" y="68"/>
                    <a:pt x="41" y="68"/>
                    <a:pt x="41" y="68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140" y="58"/>
                    <a:pt x="140" y="58"/>
                    <a:pt x="140" y="58"/>
                  </a:cubicBezTo>
                  <a:lnTo>
                    <a:pt x="137" y="47"/>
                  </a:lnTo>
                  <a:close/>
                </a:path>
              </a:pathLst>
            </a:custGeom>
            <a:solidFill>
              <a:srgbClr val="736B5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1797596" y="3284341"/>
              <a:ext cx="208823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 smtClean="0">
                  <a:solidFill>
                    <a:srgbClr val="14B066"/>
                  </a:solidFill>
                  <a:latin typeface="微软雅黑" pitchFamily="34" charset="-122"/>
                  <a:ea typeface="微软雅黑" pitchFamily="34" charset="-122"/>
                </a:rPr>
                <a:t>单击此处</a:t>
              </a:r>
              <a:r>
                <a:rPr lang="zh-CN" altLang="en-US" sz="2000" b="1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添加</a:t>
              </a:r>
              <a:endParaRPr lang="en-US" altLang="zh-CN" sz="2000" b="1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r"/>
              <a:r>
                <a:rPr lang="zh-CN" altLang="en-US" sz="2000" b="1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文本内容</a:t>
              </a:r>
              <a:endParaRPr lang="zh-CN" altLang="en-US" sz="20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187624" y="4293096"/>
              <a:ext cx="2805908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F6699"/>
                </a:buClr>
                <a:defRPr/>
              </a:pPr>
              <a:r>
                <a:rPr lang="zh-CN" altLang="en-US" sz="1200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单击此处添加</a:t>
              </a:r>
              <a:r>
                <a:rPr lang="zh-CN" altLang="en-US" sz="1200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</a:t>
              </a:r>
              <a:r>
                <a:rPr lang="zh-CN" altLang="en-US" sz="1200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此处添加文本单击此处添加文本 单击此处添加文本 单击此处添加文本单击此处添加文本 单击此处添加文本 单击此处添加文本单击此处添加</a:t>
              </a:r>
              <a:r>
                <a:rPr lang="zh-CN" altLang="en-US" sz="1200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</a:t>
              </a:r>
              <a:endParaRPr lang="zh-CN" altLang="en-US" sz="1200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732834" y="2943994"/>
            <a:ext cx="3582982" cy="2880320"/>
            <a:chOff x="4732834" y="2943994"/>
            <a:chExt cx="3582982" cy="2880320"/>
          </a:xfrm>
        </p:grpSpPr>
        <p:sp>
          <p:nvSpPr>
            <p:cNvPr id="7" name="矩形 6"/>
            <p:cNvSpPr/>
            <p:nvPr/>
          </p:nvSpPr>
          <p:spPr>
            <a:xfrm>
              <a:off x="4732834" y="2943994"/>
              <a:ext cx="3582982" cy="2880320"/>
            </a:xfrm>
            <a:prstGeom prst="rect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/>
            <p:nvPr/>
          </p:nvCxnSpPr>
          <p:spPr>
            <a:xfrm flipH="1">
              <a:off x="5138325" y="4192513"/>
              <a:ext cx="2772000" cy="0"/>
            </a:xfrm>
            <a:prstGeom prst="line">
              <a:avLst/>
            </a:prstGeom>
            <a:ln w="19050">
              <a:solidFill>
                <a:srgbClr val="736B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Freeform 37"/>
            <p:cNvSpPr>
              <a:spLocks noChangeAspect="1" noEditPoints="1"/>
            </p:cNvSpPr>
            <p:nvPr/>
          </p:nvSpPr>
          <p:spPr bwMode="auto">
            <a:xfrm>
              <a:off x="5167511" y="3363838"/>
              <a:ext cx="844649" cy="641226"/>
            </a:xfrm>
            <a:custGeom>
              <a:avLst/>
              <a:gdLst>
                <a:gd name="T0" fmla="*/ 89 w 286"/>
                <a:gd name="T1" fmla="*/ 53 h 217"/>
                <a:gd name="T2" fmla="*/ 197 w 286"/>
                <a:gd name="T3" fmla="*/ 51 h 217"/>
                <a:gd name="T4" fmla="*/ 187 w 286"/>
                <a:gd name="T5" fmla="*/ 60 h 217"/>
                <a:gd name="T6" fmla="*/ 100 w 286"/>
                <a:gd name="T7" fmla="*/ 62 h 217"/>
                <a:gd name="T8" fmla="*/ 120 w 286"/>
                <a:gd name="T9" fmla="*/ 80 h 217"/>
                <a:gd name="T10" fmla="*/ 166 w 286"/>
                <a:gd name="T11" fmla="*/ 78 h 217"/>
                <a:gd name="T12" fmla="*/ 144 w 286"/>
                <a:gd name="T13" fmla="*/ 55 h 217"/>
                <a:gd name="T14" fmla="*/ 144 w 286"/>
                <a:gd name="T15" fmla="*/ 82 h 217"/>
                <a:gd name="T16" fmla="*/ 144 w 286"/>
                <a:gd name="T17" fmla="*/ 115 h 217"/>
                <a:gd name="T18" fmla="*/ 144 w 286"/>
                <a:gd name="T19" fmla="*/ 82 h 217"/>
                <a:gd name="T20" fmla="*/ 11 w 286"/>
                <a:gd name="T21" fmla="*/ 206 h 217"/>
                <a:gd name="T22" fmla="*/ 11 w 286"/>
                <a:gd name="T23" fmla="*/ 217 h 217"/>
                <a:gd name="T24" fmla="*/ 284 w 286"/>
                <a:gd name="T25" fmla="*/ 204 h 217"/>
                <a:gd name="T26" fmla="*/ 282 w 286"/>
                <a:gd name="T27" fmla="*/ 177 h 217"/>
                <a:gd name="T28" fmla="*/ 255 w 286"/>
                <a:gd name="T29" fmla="*/ 21 h 217"/>
                <a:gd name="T30" fmla="*/ 52 w 286"/>
                <a:gd name="T31" fmla="*/ 0 h 217"/>
                <a:gd name="T32" fmla="*/ 31 w 286"/>
                <a:gd name="T33" fmla="*/ 134 h 217"/>
                <a:gd name="T34" fmla="*/ 2 w 286"/>
                <a:gd name="T35" fmla="*/ 189 h 217"/>
                <a:gd name="T36" fmla="*/ 275 w 286"/>
                <a:gd name="T37" fmla="*/ 194 h 217"/>
                <a:gd name="T38" fmla="*/ 282 w 286"/>
                <a:gd name="T39" fmla="*/ 177 h 217"/>
                <a:gd name="T40" fmla="*/ 49 w 286"/>
                <a:gd name="T41" fmla="*/ 17 h 217"/>
                <a:gd name="T42" fmla="*/ 230 w 286"/>
                <a:gd name="T43" fmla="*/ 14 h 217"/>
                <a:gd name="T44" fmla="*/ 240 w 286"/>
                <a:gd name="T45" fmla="*/ 24 h 217"/>
                <a:gd name="T46" fmla="*/ 237 w 286"/>
                <a:gd name="T47" fmla="*/ 127 h 217"/>
                <a:gd name="T48" fmla="*/ 56 w 286"/>
                <a:gd name="T49" fmla="*/ 130 h 217"/>
                <a:gd name="T50" fmla="*/ 46 w 286"/>
                <a:gd name="T51" fmla="*/ 120 h 217"/>
                <a:gd name="T52" fmla="*/ 43 w 286"/>
                <a:gd name="T53" fmla="*/ 143 h 217"/>
                <a:gd name="T54" fmla="*/ 248 w 286"/>
                <a:gd name="T55" fmla="*/ 151 h 217"/>
                <a:gd name="T56" fmla="*/ 43 w 286"/>
                <a:gd name="T57" fmla="*/ 143 h 217"/>
                <a:gd name="T58" fmla="*/ 252 w 286"/>
                <a:gd name="T59" fmla="*/ 157 h 217"/>
                <a:gd name="T60" fmla="*/ 29 w 286"/>
                <a:gd name="T61" fmla="*/ 165 h 217"/>
                <a:gd name="T62" fmla="*/ 97 w 286"/>
                <a:gd name="T63" fmla="*/ 179 h 217"/>
                <a:gd name="T64" fmla="*/ 25 w 286"/>
                <a:gd name="T65" fmla="*/ 171 h 217"/>
                <a:gd name="T66" fmla="*/ 97 w 286"/>
                <a:gd name="T67" fmla="*/ 179 h 217"/>
                <a:gd name="T68" fmla="*/ 186 w 286"/>
                <a:gd name="T69" fmla="*/ 171 h 217"/>
                <a:gd name="T70" fmla="*/ 266 w 286"/>
                <a:gd name="T71" fmla="*/ 179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6" h="217">
                  <a:moveTo>
                    <a:pt x="100" y="62"/>
                  </a:moveTo>
                  <a:cubicBezTo>
                    <a:pt x="89" y="53"/>
                    <a:pt x="89" y="53"/>
                    <a:pt x="89" y="53"/>
                  </a:cubicBezTo>
                  <a:cubicBezTo>
                    <a:pt x="102" y="38"/>
                    <a:pt x="122" y="28"/>
                    <a:pt x="144" y="28"/>
                  </a:cubicBezTo>
                  <a:cubicBezTo>
                    <a:pt x="165" y="28"/>
                    <a:pt x="184" y="37"/>
                    <a:pt x="197" y="51"/>
                  </a:cubicBezTo>
                  <a:cubicBezTo>
                    <a:pt x="191" y="56"/>
                    <a:pt x="191" y="56"/>
                    <a:pt x="191" y="56"/>
                  </a:cubicBezTo>
                  <a:cubicBezTo>
                    <a:pt x="187" y="60"/>
                    <a:pt x="187" y="60"/>
                    <a:pt x="187" y="60"/>
                  </a:cubicBezTo>
                  <a:cubicBezTo>
                    <a:pt x="176" y="49"/>
                    <a:pt x="161" y="41"/>
                    <a:pt x="144" y="41"/>
                  </a:cubicBezTo>
                  <a:cubicBezTo>
                    <a:pt x="126" y="41"/>
                    <a:pt x="110" y="50"/>
                    <a:pt x="100" y="62"/>
                  </a:cubicBezTo>
                  <a:close/>
                  <a:moveTo>
                    <a:pt x="110" y="71"/>
                  </a:moveTo>
                  <a:cubicBezTo>
                    <a:pt x="120" y="80"/>
                    <a:pt x="120" y="80"/>
                    <a:pt x="120" y="80"/>
                  </a:cubicBezTo>
                  <a:cubicBezTo>
                    <a:pt x="126" y="73"/>
                    <a:pt x="134" y="69"/>
                    <a:pt x="144" y="69"/>
                  </a:cubicBezTo>
                  <a:cubicBezTo>
                    <a:pt x="153" y="69"/>
                    <a:pt x="160" y="72"/>
                    <a:pt x="166" y="7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68" y="60"/>
                    <a:pt x="157" y="55"/>
                    <a:pt x="144" y="55"/>
                  </a:cubicBezTo>
                  <a:cubicBezTo>
                    <a:pt x="130" y="55"/>
                    <a:pt x="118" y="61"/>
                    <a:pt x="110" y="71"/>
                  </a:cubicBezTo>
                  <a:close/>
                  <a:moveTo>
                    <a:pt x="144" y="82"/>
                  </a:moveTo>
                  <a:cubicBezTo>
                    <a:pt x="135" y="82"/>
                    <a:pt x="128" y="90"/>
                    <a:pt x="128" y="99"/>
                  </a:cubicBezTo>
                  <a:cubicBezTo>
                    <a:pt x="128" y="108"/>
                    <a:pt x="135" y="115"/>
                    <a:pt x="144" y="115"/>
                  </a:cubicBezTo>
                  <a:cubicBezTo>
                    <a:pt x="153" y="115"/>
                    <a:pt x="160" y="108"/>
                    <a:pt x="160" y="99"/>
                  </a:cubicBezTo>
                  <a:cubicBezTo>
                    <a:pt x="160" y="90"/>
                    <a:pt x="153" y="82"/>
                    <a:pt x="144" y="82"/>
                  </a:cubicBezTo>
                  <a:close/>
                  <a:moveTo>
                    <a:pt x="275" y="206"/>
                  </a:moveTo>
                  <a:cubicBezTo>
                    <a:pt x="11" y="206"/>
                    <a:pt x="11" y="206"/>
                    <a:pt x="11" y="206"/>
                  </a:cubicBezTo>
                  <a:cubicBezTo>
                    <a:pt x="8" y="206"/>
                    <a:pt x="5" y="205"/>
                    <a:pt x="2" y="204"/>
                  </a:cubicBezTo>
                  <a:cubicBezTo>
                    <a:pt x="2" y="207"/>
                    <a:pt x="2" y="217"/>
                    <a:pt x="11" y="217"/>
                  </a:cubicBezTo>
                  <a:cubicBezTo>
                    <a:pt x="13" y="217"/>
                    <a:pt x="273" y="217"/>
                    <a:pt x="275" y="217"/>
                  </a:cubicBezTo>
                  <a:cubicBezTo>
                    <a:pt x="284" y="217"/>
                    <a:pt x="284" y="207"/>
                    <a:pt x="284" y="204"/>
                  </a:cubicBezTo>
                  <a:cubicBezTo>
                    <a:pt x="281" y="205"/>
                    <a:pt x="278" y="206"/>
                    <a:pt x="275" y="206"/>
                  </a:cubicBezTo>
                  <a:close/>
                  <a:moveTo>
                    <a:pt x="282" y="177"/>
                  </a:moveTo>
                  <a:cubicBezTo>
                    <a:pt x="255" y="134"/>
                    <a:pt x="255" y="134"/>
                    <a:pt x="255" y="134"/>
                  </a:cubicBezTo>
                  <a:cubicBezTo>
                    <a:pt x="255" y="21"/>
                    <a:pt x="255" y="21"/>
                    <a:pt x="255" y="21"/>
                  </a:cubicBezTo>
                  <a:cubicBezTo>
                    <a:pt x="255" y="9"/>
                    <a:pt x="245" y="0"/>
                    <a:pt x="23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1" y="0"/>
                    <a:pt x="31" y="9"/>
                    <a:pt x="31" y="21"/>
                  </a:cubicBezTo>
                  <a:cubicBezTo>
                    <a:pt x="31" y="134"/>
                    <a:pt x="31" y="134"/>
                    <a:pt x="31" y="134"/>
                  </a:cubicBezTo>
                  <a:cubicBezTo>
                    <a:pt x="4" y="177"/>
                    <a:pt x="4" y="177"/>
                    <a:pt x="4" y="177"/>
                  </a:cubicBezTo>
                  <a:cubicBezTo>
                    <a:pt x="1" y="181"/>
                    <a:pt x="0" y="185"/>
                    <a:pt x="2" y="189"/>
                  </a:cubicBezTo>
                  <a:cubicBezTo>
                    <a:pt x="4" y="192"/>
                    <a:pt x="7" y="194"/>
                    <a:pt x="11" y="194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9" y="194"/>
                    <a:pt x="283" y="192"/>
                    <a:pt x="284" y="188"/>
                  </a:cubicBezTo>
                  <a:cubicBezTo>
                    <a:pt x="286" y="184"/>
                    <a:pt x="284" y="180"/>
                    <a:pt x="282" y="177"/>
                  </a:cubicBezTo>
                  <a:close/>
                  <a:moveTo>
                    <a:pt x="46" y="24"/>
                  </a:moveTo>
                  <a:cubicBezTo>
                    <a:pt x="46" y="22"/>
                    <a:pt x="47" y="19"/>
                    <a:pt x="49" y="17"/>
                  </a:cubicBezTo>
                  <a:cubicBezTo>
                    <a:pt x="51" y="15"/>
                    <a:pt x="53" y="14"/>
                    <a:pt x="56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233" y="14"/>
                    <a:pt x="235" y="15"/>
                    <a:pt x="237" y="17"/>
                  </a:cubicBezTo>
                  <a:cubicBezTo>
                    <a:pt x="239" y="19"/>
                    <a:pt x="240" y="22"/>
                    <a:pt x="240" y="24"/>
                  </a:cubicBezTo>
                  <a:cubicBezTo>
                    <a:pt x="240" y="120"/>
                    <a:pt x="240" y="120"/>
                    <a:pt x="240" y="120"/>
                  </a:cubicBezTo>
                  <a:cubicBezTo>
                    <a:pt x="240" y="123"/>
                    <a:pt x="239" y="125"/>
                    <a:pt x="237" y="127"/>
                  </a:cubicBezTo>
                  <a:cubicBezTo>
                    <a:pt x="235" y="129"/>
                    <a:pt x="233" y="130"/>
                    <a:pt x="230" y="130"/>
                  </a:cubicBezTo>
                  <a:cubicBezTo>
                    <a:pt x="228" y="130"/>
                    <a:pt x="56" y="130"/>
                    <a:pt x="56" y="130"/>
                  </a:cubicBezTo>
                  <a:cubicBezTo>
                    <a:pt x="53" y="130"/>
                    <a:pt x="51" y="129"/>
                    <a:pt x="49" y="127"/>
                  </a:cubicBezTo>
                  <a:cubicBezTo>
                    <a:pt x="47" y="125"/>
                    <a:pt x="46" y="123"/>
                    <a:pt x="46" y="120"/>
                  </a:cubicBezTo>
                  <a:lnTo>
                    <a:pt x="46" y="24"/>
                  </a:lnTo>
                  <a:close/>
                  <a:moveTo>
                    <a:pt x="43" y="143"/>
                  </a:moveTo>
                  <a:cubicBezTo>
                    <a:pt x="243" y="143"/>
                    <a:pt x="243" y="143"/>
                    <a:pt x="243" y="143"/>
                  </a:cubicBezTo>
                  <a:cubicBezTo>
                    <a:pt x="248" y="151"/>
                    <a:pt x="248" y="151"/>
                    <a:pt x="248" y="151"/>
                  </a:cubicBezTo>
                  <a:cubicBezTo>
                    <a:pt x="38" y="151"/>
                    <a:pt x="38" y="151"/>
                    <a:pt x="38" y="151"/>
                  </a:cubicBezTo>
                  <a:lnTo>
                    <a:pt x="43" y="143"/>
                  </a:lnTo>
                  <a:close/>
                  <a:moveTo>
                    <a:pt x="34" y="157"/>
                  </a:moveTo>
                  <a:cubicBezTo>
                    <a:pt x="252" y="157"/>
                    <a:pt x="252" y="157"/>
                    <a:pt x="252" y="157"/>
                  </a:cubicBezTo>
                  <a:cubicBezTo>
                    <a:pt x="257" y="165"/>
                    <a:pt x="257" y="165"/>
                    <a:pt x="257" y="165"/>
                  </a:cubicBezTo>
                  <a:cubicBezTo>
                    <a:pt x="29" y="165"/>
                    <a:pt x="29" y="165"/>
                    <a:pt x="29" y="165"/>
                  </a:cubicBezTo>
                  <a:lnTo>
                    <a:pt x="34" y="157"/>
                  </a:lnTo>
                  <a:close/>
                  <a:moveTo>
                    <a:pt x="97" y="179"/>
                  </a:moveTo>
                  <a:cubicBezTo>
                    <a:pt x="20" y="179"/>
                    <a:pt x="20" y="179"/>
                    <a:pt x="20" y="179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100" y="171"/>
                    <a:pt x="100" y="171"/>
                    <a:pt x="100" y="171"/>
                  </a:cubicBezTo>
                  <a:lnTo>
                    <a:pt x="97" y="179"/>
                  </a:lnTo>
                  <a:close/>
                  <a:moveTo>
                    <a:pt x="189" y="179"/>
                  </a:moveTo>
                  <a:cubicBezTo>
                    <a:pt x="186" y="171"/>
                    <a:pt x="186" y="171"/>
                    <a:pt x="186" y="171"/>
                  </a:cubicBezTo>
                  <a:cubicBezTo>
                    <a:pt x="261" y="171"/>
                    <a:pt x="261" y="171"/>
                    <a:pt x="261" y="171"/>
                  </a:cubicBezTo>
                  <a:cubicBezTo>
                    <a:pt x="266" y="179"/>
                    <a:pt x="266" y="179"/>
                    <a:pt x="266" y="179"/>
                  </a:cubicBezTo>
                  <a:lnTo>
                    <a:pt x="189" y="179"/>
                  </a:lnTo>
                  <a:close/>
                </a:path>
              </a:pathLst>
            </a:custGeom>
            <a:solidFill>
              <a:srgbClr val="736B5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5724128" y="3284341"/>
              <a:ext cx="208823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 smtClean="0">
                  <a:solidFill>
                    <a:srgbClr val="14B066"/>
                  </a:solidFill>
                  <a:latin typeface="微软雅黑" pitchFamily="34" charset="-122"/>
                  <a:ea typeface="微软雅黑" pitchFamily="34" charset="-122"/>
                </a:rPr>
                <a:t>单击此处</a:t>
              </a:r>
              <a:r>
                <a:rPr lang="zh-CN" altLang="en-US" sz="2000" b="1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添加</a:t>
              </a:r>
              <a:endParaRPr lang="en-US" altLang="zh-CN" sz="2000" b="1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r"/>
              <a:r>
                <a:rPr lang="zh-CN" altLang="en-US" sz="2000" b="1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文本内容</a:t>
              </a:r>
              <a:endParaRPr lang="zh-CN" altLang="en-US" sz="20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037956" y="4293096"/>
              <a:ext cx="2805908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F6699"/>
                </a:buClr>
                <a:defRPr/>
              </a:pPr>
              <a:r>
                <a:rPr lang="zh-CN" altLang="en-US" sz="1200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单击此处添加</a:t>
              </a:r>
              <a:r>
                <a:rPr lang="zh-CN" altLang="en-US" sz="1200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</a:t>
              </a:r>
              <a:r>
                <a:rPr lang="zh-CN" altLang="en-US" sz="1200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此处添加文本单击此处添加文本 单击此处添加文本 单击此处添加文本单击此处添加文本 单击此处添加文本 单击此处添加文本单击此处添加</a:t>
              </a:r>
              <a:r>
                <a:rPr lang="zh-CN" altLang="en-US" sz="1200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</a:t>
              </a:r>
              <a:endParaRPr lang="zh-CN" altLang="en-US" sz="1200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07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1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35"/>
                            </p:stCondLst>
                            <p:childTnLst>
                              <p:par>
                                <p:cTn id="23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7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7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75" accel="50000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7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7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75" accel="50000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985"/>
                            </p:stCondLst>
                            <p:childTnLst>
                              <p:par>
                                <p:cTn id="34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7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7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75" accel="50000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7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7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75" accel="50000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Picture 4" descr="E:\PNG图\人物\商务人士\2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033855"/>
            <a:ext cx="2808312" cy="3734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组合 14"/>
          <p:cNvGrpSpPr/>
          <p:nvPr/>
        </p:nvGrpSpPr>
        <p:grpSpPr>
          <a:xfrm>
            <a:off x="5557784" y="4768630"/>
            <a:ext cx="3600000" cy="648000"/>
            <a:chOff x="5557784" y="4768630"/>
            <a:chExt cx="3600000" cy="648000"/>
          </a:xfrm>
        </p:grpSpPr>
        <p:sp>
          <p:nvSpPr>
            <p:cNvPr id="4" name="矩形 3"/>
            <p:cNvSpPr/>
            <p:nvPr/>
          </p:nvSpPr>
          <p:spPr>
            <a:xfrm>
              <a:off x="5557784" y="4768630"/>
              <a:ext cx="3600000" cy="648000"/>
            </a:xfrm>
            <a:prstGeom prst="rect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706705" y="4884251"/>
              <a:ext cx="293702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Business cooperation</a:t>
              </a:r>
              <a:endParaRPr lang="zh-CN" altLang="en-US" sz="2000" b="1" dirty="0">
                <a:gradFill>
                  <a:gsLst>
                    <a:gs pos="0">
                      <a:schemeClr val="bg1">
                        <a:lumMod val="97000"/>
                        <a:lumOff val="3000"/>
                      </a:schemeClr>
                    </a:gs>
                    <a:gs pos="100000">
                      <a:schemeClr val="bg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358187" y="2011253"/>
            <a:ext cx="3293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单击此处添加</a:t>
            </a:r>
            <a:r>
              <a:rPr lang="zh-CN" altLang="en-US" sz="2000" b="1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文本内容</a:t>
            </a:r>
            <a:endParaRPr lang="zh-CN" altLang="en-US" sz="2000" b="1" dirty="0">
              <a:solidFill>
                <a:srgbClr val="14B06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58187" y="3110423"/>
            <a:ext cx="3293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单击</a:t>
            </a:r>
            <a:r>
              <a:rPr lang="zh-CN" altLang="en-US" sz="2000" b="1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此处添加</a:t>
            </a:r>
            <a:r>
              <a:rPr lang="zh-CN" altLang="en-US" sz="2000" b="1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文本内容</a:t>
            </a:r>
            <a:endParaRPr lang="zh-CN" altLang="en-US" sz="2000" b="1" dirty="0">
              <a:solidFill>
                <a:srgbClr val="736B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58187" y="4209593"/>
            <a:ext cx="3293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单击此处</a:t>
            </a:r>
            <a:r>
              <a:rPr lang="zh-CN" altLang="en-US" sz="2000" b="1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添加文本内容</a:t>
            </a:r>
            <a:endParaRPr lang="zh-CN" altLang="en-US" sz="2000" b="1" dirty="0">
              <a:solidFill>
                <a:srgbClr val="736B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547664" y="1844824"/>
            <a:ext cx="720080" cy="720080"/>
            <a:chOff x="1547664" y="1844824"/>
            <a:chExt cx="720080" cy="720080"/>
          </a:xfrm>
        </p:grpSpPr>
        <p:sp>
          <p:nvSpPr>
            <p:cNvPr id="7" name="椭圆 6"/>
            <p:cNvSpPr/>
            <p:nvPr/>
          </p:nvSpPr>
          <p:spPr>
            <a:xfrm>
              <a:off x="1547664" y="1844824"/>
              <a:ext cx="720080" cy="720080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7" name="组合 16"/>
            <p:cNvGrpSpPr>
              <a:grpSpLocks noChangeAspect="1"/>
            </p:cNvGrpSpPr>
            <p:nvPr/>
          </p:nvGrpSpPr>
          <p:grpSpPr>
            <a:xfrm>
              <a:off x="1707052" y="2026997"/>
              <a:ext cx="393286" cy="381318"/>
              <a:chOff x="6709570" y="2886077"/>
              <a:chExt cx="1512888" cy="1466850"/>
            </a:xfrm>
          </p:grpSpPr>
          <p:sp>
            <p:nvSpPr>
              <p:cNvPr id="18" name="Freeform 109"/>
              <p:cNvSpPr>
                <a:spLocks/>
              </p:cNvSpPr>
              <p:nvPr/>
            </p:nvSpPr>
            <p:spPr bwMode="auto">
              <a:xfrm>
                <a:off x="6985795" y="2886077"/>
                <a:ext cx="1011238" cy="542925"/>
              </a:xfrm>
              <a:custGeom>
                <a:avLst/>
                <a:gdLst>
                  <a:gd name="T0" fmla="*/ 218 w 318"/>
                  <a:gd name="T1" fmla="*/ 0 h 171"/>
                  <a:gd name="T2" fmla="*/ 170 w 318"/>
                  <a:gd name="T3" fmla="*/ 28 h 171"/>
                  <a:gd name="T4" fmla="*/ 88 w 318"/>
                  <a:gd name="T5" fmla="*/ 171 h 171"/>
                  <a:gd name="T6" fmla="*/ 0 w 318"/>
                  <a:gd name="T7" fmla="*/ 120 h 171"/>
                  <a:gd name="T8" fmla="*/ 58 w 318"/>
                  <a:gd name="T9" fmla="*/ 19 h 171"/>
                  <a:gd name="T10" fmla="*/ 91 w 318"/>
                  <a:gd name="T11" fmla="*/ 0 h 171"/>
                  <a:gd name="T12" fmla="*/ 218 w 318"/>
                  <a:gd name="T13" fmla="*/ 0 h 171"/>
                  <a:gd name="T14" fmla="*/ 255 w 318"/>
                  <a:gd name="T15" fmla="*/ 22 h 171"/>
                  <a:gd name="T16" fmla="*/ 280 w 318"/>
                  <a:gd name="T17" fmla="*/ 66 h 171"/>
                  <a:gd name="T18" fmla="*/ 318 w 318"/>
                  <a:gd name="T19" fmla="*/ 44 h 171"/>
                  <a:gd name="T20" fmla="*/ 263 w 318"/>
                  <a:gd name="T21" fmla="*/ 139 h 171"/>
                  <a:gd name="T22" fmla="*/ 152 w 318"/>
                  <a:gd name="T23" fmla="*/ 139 h 171"/>
                  <a:gd name="T24" fmla="*/ 191 w 318"/>
                  <a:gd name="T25" fmla="*/ 117 h 171"/>
                  <a:gd name="T26" fmla="*/ 155 w 318"/>
                  <a:gd name="T27" fmla="*/ 5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8" h="171">
                    <a:moveTo>
                      <a:pt x="218" y="0"/>
                    </a:moveTo>
                    <a:cubicBezTo>
                      <a:pt x="198" y="0"/>
                      <a:pt x="180" y="11"/>
                      <a:pt x="170" y="28"/>
                    </a:cubicBezTo>
                    <a:cubicBezTo>
                      <a:pt x="159" y="49"/>
                      <a:pt x="88" y="171"/>
                      <a:pt x="88" y="171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120"/>
                      <a:pt x="46" y="39"/>
                      <a:pt x="58" y="19"/>
                    </a:cubicBezTo>
                    <a:cubicBezTo>
                      <a:pt x="65" y="8"/>
                      <a:pt x="77" y="0"/>
                      <a:pt x="91" y="0"/>
                    </a:cubicBezTo>
                    <a:cubicBezTo>
                      <a:pt x="218" y="0"/>
                      <a:pt x="218" y="0"/>
                      <a:pt x="218" y="0"/>
                    </a:cubicBezTo>
                    <a:cubicBezTo>
                      <a:pt x="233" y="0"/>
                      <a:pt x="248" y="8"/>
                      <a:pt x="255" y="22"/>
                    </a:cubicBezTo>
                    <a:cubicBezTo>
                      <a:pt x="261" y="31"/>
                      <a:pt x="280" y="66"/>
                      <a:pt x="280" y="66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263" y="139"/>
                      <a:pt x="263" y="139"/>
                      <a:pt x="263" y="139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91" y="117"/>
                      <a:pt x="191" y="117"/>
                      <a:pt x="191" y="117"/>
                    </a:cubicBezTo>
                    <a:cubicBezTo>
                      <a:pt x="155" y="55"/>
                      <a:pt x="155" y="55"/>
                      <a:pt x="155" y="55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10"/>
              <p:cNvSpPr>
                <a:spLocks/>
              </p:cNvSpPr>
              <p:nvPr/>
            </p:nvSpPr>
            <p:spPr bwMode="auto">
              <a:xfrm>
                <a:off x="6985795" y="2886077"/>
                <a:ext cx="1011238" cy="542925"/>
              </a:xfrm>
              <a:custGeom>
                <a:avLst/>
                <a:gdLst>
                  <a:gd name="T0" fmla="*/ 218 w 318"/>
                  <a:gd name="T1" fmla="*/ 0 h 171"/>
                  <a:gd name="T2" fmla="*/ 170 w 318"/>
                  <a:gd name="T3" fmla="*/ 28 h 171"/>
                  <a:gd name="T4" fmla="*/ 88 w 318"/>
                  <a:gd name="T5" fmla="*/ 171 h 171"/>
                  <a:gd name="T6" fmla="*/ 0 w 318"/>
                  <a:gd name="T7" fmla="*/ 120 h 171"/>
                  <a:gd name="T8" fmla="*/ 58 w 318"/>
                  <a:gd name="T9" fmla="*/ 19 h 171"/>
                  <a:gd name="T10" fmla="*/ 91 w 318"/>
                  <a:gd name="T11" fmla="*/ 0 h 171"/>
                  <a:gd name="T12" fmla="*/ 218 w 318"/>
                  <a:gd name="T13" fmla="*/ 0 h 171"/>
                  <a:gd name="T14" fmla="*/ 255 w 318"/>
                  <a:gd name="T15" fmla="*/ 22 h 171"/>
                  <a:gd name="T16" fmla="*/ 280 w 318"/>
                  <a:gd name="T17" fmla="*/ 66 h 171"/>
                  <a:gd name="T18" fmla="*/ 318 w 318"/>
                  <a:gd name="T19" fmla="*/ 44 h 171"/>
                  <a:gd name="T20" fmla="*/ 263 w 318"/>
                  <a:gd name="T21" fmla="*/ 139 h 171"/>
                  <a:gd name="T22" fmla="*/ 152 w 318"/>
                  <a:gd name="T23" fmla="*/ 139 h 171"/>
                  <a:gd name="T24" fmla="*/ 191 w 318"/>
                  <a:gd name="T25" fmla="*/ 117 h 171"/>
                  <a:gd name="T26" fmla="*/ 155 w 318"/>
                  <a:gd name="T27" fmla="*/ 5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8" h="171">
                    <a:moveTo>
                      <a:pt x="218" y="0"/>
                    </a:moveTo>
                    <a:cubicBezTo>
                      <a:pt x="198" y="0"/>
                      <a:pt x="180" y="11"/>
                      <a:pt x="170" y="28"/>
                    </a:cubicBezTo>
                    <a:cubicBezTo>
                      <a:pt x="159" y="49"/>
                      <a:pt x="88" y="171"/>
                      <a:pt x="88" y="171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120"/>
                      <a:pt x="46" y="39"/>
                      <a:pt x="58" y="19"/>
                    </a:cubicBezTo>
                    <a:cubicBezTo>
                      <a:pt x="65" y="8"/>
                      <a:pt x="77" y="0"/>
                      <a:pt x="91" y="0"/>
                    </a:cubicBezTo>
                    <a:cubicBezTo>
                      <a:pt x="218" y="0"/>
                      <a:pt x="218" y="0"/>
                      <a:pt x="218" y="0"/>
                    </a:cubicBezTo>
                    <a:cubicBezTo>
                      <a:pt x="233" y="0"/>
                      <a:pt x="248" y="8"/>
                      <a:pt x="255" y="22"/>
                    </a:cubicBezTo>
                    <a:cubicBezTo>
                      <a:pt x="261" y="31"/>
                      <a:pt x="280" y="66"/>
                      <a:pt x="280" y="66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263" y="139"/>
                      <a:pt x="263" y="139"/>
                      <a:pt x="263" y="139"/>
                    </a:cubicBezTo>
                    <a:cubicBezTo>
                      <a:pt x="152" y="139"/>
                      <a:pt x="152" y="139"/>
                      <a:pt x="152" y="139"/>
                    </a:cubicBezTo>
                    <a:cubicBezTo>
                      <a:pt x="191" y="117"/>
                      <a:pt x="191" y="117"/>
                      <a:pt x="191" y="117"/>
                    </a:cubicBezTo>
                    <a:cubicBezTo>
                      <a:pt x="155" y="55"/>
                      <a:pt x="155" y="55"/>
                      <a:pt x="155" y="55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11"/>
              <p:cNvSpPr>
                <a:spLocks/>
              </p:cNvSpPr>
              <p:nvPr/>
            </p:nvSpPr>
            <p:spPr bwMode="auto">
              <a:xfrm>
                <a:off x="6709570" y="3451227"/>
                <a:ext cx="717550" cy="758825"/>
              </a:xfrm>
              <a:custGeom>
                <a:avLst/>
                <a:gdLst>
                  <a:gd name="T0" fmla="*/ 76 w 226"/>
                  <a:gd name="T1" fmla="*/ 219 h 239"/>
                  <a:gd name="T2" fmla="*/ 76 w 226"/>
                  <a:gd name="T3" fmla="*/ 164 h 239"/>
                  <a:gd name="T4" fmla="*/ 128 w 226"/>
                  <a:gd name="T5" fmla="*/ 74 h 239"/>
                  <a:gd name="T6" fmla="*/ 166 w 226"/>
                  <a:gd name="T7" fmla="*/ 96 h 239"/>
                  <a:gd name="T8" fmla="*/ 110 w 226"/>
                  <a:gd name="T9" fmla="*/ 0 h 239"/>
                  <a:gd name="T10" fmla="*/ 0 w 226"/>
                  <a:gd name="T11" fmla="*/ 0 h 239"/>
                  <a:gd name="T12" fmla="*/ 38 w 226"/>
                  <a:gd name="T13" fmla="*/ 22 h 239"/>
                  <a:gd name="T14" fmla="*/ 13 w 226"/>
                  <a:gd name="T15" fmla="*/ 66 h 239"/>
                  <a:gd name="T16" fmla="*/ 12 w 226"/>
                  <a:gd name="T17" fmla="*/ 109 h 239"/>
                  <a:gd name="T18" fmla="*/ 76 w 226"/>
                  <a:gd name="T19" fmla="*/ 219 h 239"/>
                  <a:gd name="T20" fmla="*/ 109 w 226"/>
                  <a:gd name="T21" fmla="*/ 238 h 239"/>
                  <a:gd name="T22" fmla="*/ 226 w 226"/>
                  <a:gd name="T23" fmla="*/ 238 h 239"/>
                  <a:gd name="T24" fmla="*/ 226 w 226"/>
                  <a:gd name="T25" fmla="*/ 136 h 239"/>
                  <a:gd name="T26" fmla="*/ 92 w 226"/>
                  <a:gd name="T27" fmla="*/ 136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6" h="239">
                    <a:moveTo>
                      <a:pt x="76" y="219"/>
                    </a:moveTo>
                    <a:cubicBezTo>
                      <a:pt x="66" y="202"/>
                      <a:pt x="66" y="181"/>
                      <a:pt x="76" y="164"/>
                    </a:cubicBezTo>
                    <a:cubicBezTo>
                      <a:pt x="88" y="144"/>
                      <a:pt x="128" y="74"/>
                      <a:pt x="128" y="74"/>
                    </a:cubicBezTo>
                    <a:cubicBezTo>
                      <a:pt x="166" y="96"/>
                      <a:pt x="166" y="96"/>
                      <a:pt x="166" y="96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2"/>
                      <a:pt x="18" y="56"/>
                      <a:pt x="13" y="66"/>
                    </a:cubicBezTo>
                    <a:cubicBezTo>
                      <a:pt x="5" y="79"/>
                      <a:pt x="5" y="96"/>
                      <a:pt x="12" y="109"/>
                    </a:cubicBezTo>
                    <a:cubicBezTo>
                      <a:pt x="76" y="219"/>
                      <a:pt x="76" y="219"/>
                      <a:pt x="76" y="219"/>
                    </a:cubicBezTo>
                    <a:cubicBezTo>
                      <a:pt x="83" y="232"/>
                      <a:pt x="96" y="238"/>
                      <a:pt x="109" y="238"/>
                    </a:cubicBezTo>
                    <a:cubicBezTo>
                      <a:pt x="132" y="239"/>
                      <a:pt x="226" y="238"/>
                      <a:pt x="226" y="238"/>
                    </a:cubicBezTo>
                    <a:cubicBezTo>
                      <a:pt x="226" y="136"/>
                      <a:pt x="226" y="136"/>
                      <a:pt x="226" y="136"/>
                    </a:cubicBezTo>
                    <a:cubicBezTo>
                      <a:pt x="92" y="136"/>
                      <a:pt x="92" y="136"/>
                      <a:pt x="92" y="13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12"/>
              <p:cNvSpPr>
                <a:spLocks/>
              </p:cNvSpPr>
              <p:nvPr/>
            </p:nvSpPr>
            <p:spPr bwMode="auto">
              <a:xfrm>
                <a:off x="6709570" y="3451227"/>
                <a:ext cx="717550" cy="758825"/>
              </a:xfrm>
              <a:custGeom>
                <a:avLst/>
                <a:gdLst>
                  <a:gd name="T0" fmla="*/ 76 w 226"/>
                  <a:gd name="T1" fmla="*/ 219 h 239"/>
                  <a:gd name="T2" fmla="*/ 76 w 226"/>
                  <a:gd name="T3" fmla="*/ 164 h 239"/>
                  <a:gd name="T4" fmla="*/ 128 w 226"/>
                  <a:gd name="T5" fmla="*/ 74 h 239"/>
                  <a:gd name="T6" fmla="*/ 166 w 226"/>
                  <a:gd name="T7" fmla="*/ 96 h 239"/>
                  <a:gd name="T8" fmla="*/ 110 w 226"/>
                  <a:gd name="T9" fmla="*/ 0 h 239"/>
                  <a:gd name="T10" fmla="*/ 0 w 226"/>
                  <a:gd name="T11" fmla="*/ 0 h 239"/>
                  <a:gd name="T12" fmla="*/ 38 w 226"/>
                  <a:gd name="T13" fmla="*/ 22 h 239"/>
                  <a:gd name="T14" fmla="*/ 13 w 226"/>
                  <a:gd name="T15" fmla="*/ 66 h 239"/>
                  <a:gd name="T16" fmla="*/ 12 w 226"/>
                  <a:gd name="T17" fmla="*/ 109 h 239"/>
                  <a:gd name="T18" fmla="*/ 76 w 226"/>
                  <a:gd name="T19" fmla="*/ 219 h 239"/>
                  <a:gd name="T20" fmla="*/ 109 w 226"/>
                  <a:gd name="T21" fmla="*/ 238 h 239"/>
                  <a:gd name="T22" fmla="*/ 226 w 226"/>
                  <a:gd name="T23" fmla="*/ 238 h 239"/>
                  <a:gd name="T24" fmla="*/ 226 w 226"/>
                  <a:gd name="T25" fmla="*/ 136 h 239"/>
                  <a:gd name="T26" fmla="*/ 92 w 226"/>
                  <a:gd name="T27" fmla="*/ 136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6" h="239">
                    <a:moveTo>
                      <a:pt x="76" y="219"/>
                    </a:moveTo>
                    <a:cubicBezTo>
                      <a:pt x="66" y="202"/>
                      <a:pt x="66" y="181"/>
                      <a:pt x="76" y="164"/>
                    </a:cubicBezTo>
                    <a:cubicBezTo>
                      <a:pt x="88" y="144"/>
                      <a:pt x="128" y="74"/>
                      <a:pt x="128" y="74"/>
                    </a:cubicBezTo>
                    <a:cubicBezTo>
                      <a:pt x="166" y="96"/>
                      <a:pt x="166" y="96"/>
                      <a:pt x="166" y="96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2"/>
                      <a:pt x="18" y="56"/>
                      <a:pt x="13" y="66"/>
                    </a:cubicBezTo>
                    <a:cubicBezTo>
                      <a:pt x="5" y="79"/>
                      <a:pt x="5" y="96"/>
                      <a:pt x="12" y="109"/>
                    </a:cubicBezTo>
                    <a:cubicBezTo>
                      <a:pt x="76" y="219"/>
                      <a:pt x="76" y="219"/>
                      <a:pt x="76" y="219"/>
                    </a:cubicBezTo>
                    <a:cubicBezTo>
                      <a:pt x="83" y="232"/>
                      <a:pt x="96" y="238"/>
                      <a:pt x="109" y="238"/>
                    </a:cubicBezTo>
                    <a:cubicBezTo>
                      <a:pt x="132" y="239"/>
                      <a:pt x="226" y="238"/>
                      <a:pt x="226" y="238"/>
                    </a:cubicBezTo>
                    <a:cubicBezTo>
                      <a:pt x="226" y="136"/>
                      <a:pt x="226" y="136"/>
                      <a:pt x="226" y="136"/>
                    </a:cubicBezTo>
                    <a:cubicBezTo>
                      <a:pt x="92" y="136"/>
                      <a:pt x="92" y="136"/>
                      <a:pt x="92" y="13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113"/>
              <p:cNvSpPr>
                <a:spLocks/>
              </p:cNvSpPr>
              <p:nvPr/>
            </p:nvSpPr>
            <p:spPr bwMode="auto">
              <a:xfrm>
                <a:off x="7541420" y="3355977"/>
                <a:ext cx="681038" cy="996950"/>
              </a:xfrm>
              <a:custGeom>
                <a:avLst/>
                <a:gdLst>
                  <a:gd name="T0" fmla="*/ 207 w 214"/>
                  <a:gd name="T1" fmla="*/ 139 h 314"/>
                  <a:gd name="T2" fmla="*/ 159 w 214"/>
                  <a:gd name="T3" fmla="*/ 166 h 314"/>
                  <a:gd name="T4" fmla="*/ 55 w 214"/>
                  <a:gd name="T5" fmla="*/ 166 h 314"/>
                  <a:gd name="T6" fmla="*/ 55 w 214"/>
                  <a:gd name="T7" fmla="*/ 122 h 314"/>
                  <a:gd name="T8" fmla="*/ 0 w 214"/>
                  <a:gd name="T9" fmla="*/ 219 h 314"/>
                  <a:gd name="T10" fmla="*/ 55 w 214"/>
                  <a:gd name="T11" fmla="*/ 314 h 314"/>
                  <a:gd name="T12" fmla="*/ 55 w 214"/>
                  <a:gd name="T13" fmla="*/ 270 h 314"/>
                  <a:gd name="T14" fmla="*/ 106 w 214"/>
                  <a:gd name="T15" fmla="*/ 270 h 314"/>
                  <a:gd name="T16" fmla="*/ 143 w 214"/>
                  <a:gd name="T17" fmla="*/ 249 h 314"/>
                  <a:gd name="T18" fmla="*/ 207 w 214"/>
                  <a:gd name="T19" fmla="*/ 139 h 314"/>
                  <a:gd name="T20" fmla="*/ 207 w 214"/>
                  <a:gd name="T21" fmla="*/ 101 h 314"/>
                  <a:gd name="T22" fmla="*/ 148 w 214"/>
                  <a:gd name="T23" fmla="*/ 0 h 314"/>
                  <a:gd name="T24" fmla="*/ 60 w 214"/>
                  <a:gd name="T25" fmla="*/ 51 h 314"/>
                  <a:gd name="T26" fmla="*/ 127 w 214"/>
                  <a:gd name="T27" fmla="*/ 166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4" h="314">
                    <a:moveTo>
                      <a:pt x="207" y="139"/>
                    </a:moveTo>
                    <a:cubicBezTo>
                      <a:pt x="197" y="156"/>
                      <a:pt x="179" y="167"/>
                      <a:pt x="159" y="166"/>
                    </a:cubicBezTo>
                    <a:cubicBezTo>
                      <a:pt x="136" y="166"/>
                      <a:pt x="55" y="166"/>
                      <a:pt x="55" y="166"/>
                    </a:cubicBezTo>
                    <a:cubicBezTo>
                      <a:pt x="55" y="122"/>
                      <a:pt x="55" y="122"/>
                      <a:pt x="55" y="122"/>
                    </a:cubicBezTo>
                    <a:cubicBezTo>
                      <a:pt x="0" y="219"/>
                      <a:pt x="0" y="219"/>
                      <a:pt x="0" y="219"/>
                    </a:cubicBezTo>
                    <a:cubicBezTo>
                      <a:pt x="55" y="314"/>
                      <a:pt x="55" y="314"/>
                      <a:pt x="55" y="314"/>
                    </a:cubicBezTo>
                    <a:cubicBezTo>
                      <a:pt x="55" y="270"/>
                      <a:pt x="55" y="270"/>
                      <a:pt x="55" y="270"/>
                    </a:cubicBezTo>
                    <a:cubicBezTo>
                      <a:pt x="55" y="270"/>
                      <a:pt x="95" y="270"/>
                      <a:pt x="106" y="270"/>
                    </a:cubicBezTo>
                    <a:cubicBezTo>
                      <a:pt x="121" y="270"/>
                      <a:pt x="136" y="263"/>
                      <a:pt x="143" y="249"/>
                    </a:cubicBezTo>
                    <a:cubicBezTo>
                      <a:pt x="207" y="139"/>
                      <a:pt x="207" y="139"/>
                      <a:pt x="207" y="139"/>
                    </a:cubicBezTo>
                    <a:cubicBezTo>
                      <a:pt x="214" y="127"/>
                      <a:pt x="213" y="113"/>
                      <a:pt x="207" y="101"/>
                    </a:cubicBezTo>
                    <a:cubicBezTo>
                      <a:pt x="196" y="81"/>
                      <a:pt x="148" y="0"/>
                      <a:pt x="148" y="0"/>
                    </a:cubicBezTo>
                    <a:cubicBezTo>
                      <a:pt x="60" y="51"/>
                      <a:pt x="60" y="51"/>
                      <a:pt x="60" y="51"/>
                    </a:cubicBezTo>
                    <a:cubicBezTo>
                      <a:pt x="127" y="166"/>
                      <a:pt x="127" y="166"/>
                      <a:pt x="127" y="16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14"/>
              <p:cNvSpPr>
                <a:spLocks/>
              </p:cNvSpPr>
              <p:nvPr/>
            </p:nvSpPr>
            <p:spPr bwMode="auto">
              <a:xfrm>
                <a:off x="7541420" y="3355977"/>
                <a:ext cx="681038" cy="996950"/>
              </a:xfrm>
              <a:custGeom>
                <a:avLst/>
                <a:gdLst>
                  <a:gd name="T0" fmla="*/ 207 w 214"/>
                  <a:gd name="T1" fmla="*/ 139 h 314"/>
                  <a:gd name="T2" fmla="*/ 159 w 214"/>
                  <a:gd name="T3" fmla="*/ 166 h 314"/>
                  <a:gd name="T4" fmla="*/ 55 w 214"/>
                  <a:gd name="T5" fmla="*/ 166 h 314"/>
                  <a:gd name="T6" fmla="*/ 55 w 214"/>
                  <a:gd name="T7" fmla="*/ 122 h 314"/>
                  <a:gd name="T8" fmla="*/ 0 w 214"/>
                  <a:gd name="T9" fmla="*/ 219 h 314"/>
                  <a:gd name="T10" fmla="*/ 55 w 214"/>
                  <a:gd name="T11" fmla="*/ 314 h 314"/>
                  <a:gd name="T12" fmla="*/ 55 w 214"/>
                  <a:gd name="T13" fmla="*/ 270 h 314"/>
                  <a:gd name="T14" fmla="*/ 106 w 214"/>
                  <a:gd name="T15" fmla="*/ 270 h 314"/>
                  <a:gd name="T16" fmla="*/ 143 w 214"/>
                  <a:gd name="T17" fmla="*/ 249 h 314"/>
                  <a:gd name="T18" fmla="*/ 207 w 214"/>
                  <a:gd name="T19" fmla="*/ 139 h 314"/>
                  <a:gd name="T20" fmla="*/ 207 w 214"/>
                  <a:gd name="T21" fmla="*/ 101 h 314"/>
                  <a:gd name="T22" fmla="*/ 148 w 214"/>
                  <a:gd name="T23" fmla="*/ 0 h 314"/>
                  <a:gd name="T24" fmla="*/ 60 w 214"/>
                  <a:gd name="T25" fmla="*/ 51 h 314"/>
                  <a:gd name="T26" fmla="*/ 127 w 214"/>
                  <a:gd name="T27" fmla="*/ 166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4" h="314">
                    <a:moveTo>
                      <a:pt x="207" y="139"/>
                    </a:moveTo>
                    <a:cubicBezTo>
                      <a:pt x="197" y="156"/>
                      <a:pt x="179" y="167"/>
                      <a:pt x="159" y="166"/>
                    </a:cubicBezTo>
                    <a:cubicBezTo>
                      <a:pt x="136" y="166"/>
                      <a:pt x="55" y="166"/>
                      <a:pt x="55" y="166"/>
                    </a:cubicBezTo>
                    <a:cubicBezTo>
                      <a:pt x="55" y="122"/>
                      <a:pt x="55" y="122"/>
                      <a:pt x="55" y="122"/>
                    </a:cubicBezTo>
                    <a:cubicBezTo>
                      <a:pt x="0" y="219"/>
                      <a:pt x="0" y="219"/>
                      <a:pt x="0" y="219"/>
                    </a:cubicBezTo>
                    <a:cubicBezTo>
                      <a:pt x="55" y="314"/>
                      <a:pt x="55" y="314"/>
                      <a:pt x="55" y="314"/>
                    </a:cubicBezTo>
                    <a:cubicBezTo>
                      <a:pt x="55" y="270"/>
                      <a:pt x="55" y="270"/>
                      <a:pt x="55" y="270"/>
                    </a:cubicBezTo>
                    <a:cubicBezTo>
                      <a:pt x="55" y="270"/>
                      <a:pt x="95" y="270"/>
                      <a:pt x="106" y="270"/>
                    </a:cubicBezTo>
                    <a:cubicBezTo>
                      <a:pt x="121" y="270"/>
                      <a:pt x="136" y="263"/>
                      <a:pt x="143" y="249"/>
                    </a:cubicBezTo>
                    <a:cubicBezTo>
                      <a:pt x="207" y="139"/>
                      <a:pt x="207" y="139"/>
                      <a:pt x="207" y="139"/>
                    </a:cubicBezTo>
                    <a:cubicBezTo>
                      <a:pt x="214" y="127"/>
                      <a:pt x="213" y="113"/>
                      <a:pt x="207" y="101"/>
                    </a:cubicBezTo>
                    <a:cubicBezTo>
                      <a:pt x="196" y="81"/>
                      <a:pt x="148" y="0"/>
                      <a:pt x="148" y="0"/>
                    </a:cubicBezTo>
                    <a:cubicBezTo>
                      <a:pt x="60" y="51"/>
                      <a:pt x="60" y="51"/>
                      <a:pt x="60" y="51"/>
                    </a:cubicBezTo>
                    <a:cubicBezTo>
                      <a:pt x="127" y="166"/>
                      <a:pt x="127" y="166"/>
                      <a:pt x="127" y="16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1547664" y="4045896"/>
            <a:ext cx="720080" cy="720080"/>
            <a:chOff x="1547664" y="4045896"/>
            <a:chExt cx="720080" cy="720080"/>
          </a:xfrm>
        </p:grpSpPr>
        <p:sp>
          <p:nvSpPr>
            <p:cNvPr id="10" name="椭圆 9"/>
            <p:cNvSpPr/>
            <p:nvPr/>
          </p:nvSpPr>
          <p:spPr>
            <a:xfrm>
              <a:off x="1547664" y="4045896"/>
              <a:ext cx="720080" cy="720080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Freeform 65"/>
            <p:cNvSpPr>
              <a:spLocks noChangeAspect="1" noEditPoints="1"/>
            </p:cNvSpPr>
            <p:nvPr/>
          </p:nvSpPr>
          <p:spPr bwMode="auto">
            <a:xfrm>
              <a:off x="1715351" y="4226321"/>
              <a:ext cx="378763" cy="378000"/>
            </a:xfrm>
            <a:custGeom>
              <a:avLst/>
              <a:gdLst>
                <a:gd name="T0" fmla="*/ 219 w 248"/>
                <a:gd name="T1" fmla="*/ 149 h 247"/>
                <a:gd name="T2" fmla="*/ 219 w 248"/>
                <a:gd name="T3" fmla="*/ 99 h 247"/>
                <a:gd name="T4" fmla="*/ 231 w 248"/>
                <a:gd name="T5" fmla="*/ 70 h 247"/>
                <a:gd name="T6" fmla="*/ 174 w 248"/>
                <a:gd name="T7" fmla="*/ 39 h 247"/>
                <a:gd name="T8" fmla="*/ 162 w 248"/>
                <a:gd name="T9" fmla="*/ 10 h 247"/>
                <a:gd name="T10" fmla="*/ 100 w 248"/>
                <a:gd name="T11" fmla="*/ 29 h 247"/>
                <a:gd name="T12" fmla="*/ 71 w 248"/>
                <a:gd name="T13" fmla="*/ 17 h 247"/>
                <a:gd name="T14" fmla="*/ 40 w 248"/>
                <a:gd name="T15" fmla="*/ 74 h 247"/>
                <a:gd name="T16" fmla="*/ 11 w 248"/>
                <a:gd name="T17" fmla="*/ 86 h 247"/>
                <a:gd name="T18" fmla="*/ 45 w 248"/>
                <a:gd name="T19" fmla="*/ 124 h 247"/>
                <a:gd name="T20" fmla="*/ 11 w 248"/>
                <a:gd name="T21" fmla="*/ 161 h 247"/>
                <a:gd name="T22" fmla="*/ 40 w 248"/>
                <a:gd name="T23" fmla="*/ 173 h 247"/>
                <a:gd name="T24" fmla="*/ 71 w 248"/>
                <a:gd name="T25" fmla="*/ 231 h 247"/>
                <a:gd name="T26" fmla="*/ 100 w 248"/>
                <a:gd name="T27" fmla="*/ 218 h 247"/>
                <a:gd name="T28" fmla="*/ 162 w 248"/>
                <a:gd name="T29" fmla="*/ 237 h 247"/>
                <a:gd name="T30" fmla="*/ 174 w 248"/>
                <a:gd name="T31" fmla="*/ 208 h 247"/>
                <a:gd name="T32" fmla="*/ 231 w 248"/>
                <a:gd name="T33" fmla="*/ 177 h 247"/>
                <a:gd name="T34" fmla="*/ 124 w 248"/>
                <a:gd name="T35" fmla="*/ 187 h 247"/>
                <a:gd name="T36" fmla="*/ 124 w 248"/>
                <a:gd name="T37" fmla="*/ 61 h 247"/>
                <a:gd name="T38" fmla="*/ 124 w 248"/>
                <a:gd name="T39" fmla="*/ 187 h 247"/>
                <a:gd name="T40" fmla="*/ 216 w 248"/>
                <a:gd name="T41" fmla="*/ 124 h 247"/>
                <a:gd name="T42" fmla="*/ 235 w 248"/>
                <a:gd name="T43" fmla="*/ 118 h 247"/>
                <a:gd name="T44" fmla="*/ 235 w 248"/>
                <a:gd name="T45" fmla="*/ 132 h 247"/>
                <a:gd name="T46" fmla="*/ 54 w 248"/>
                <a:gd name="T47" fmla="*/ 65 h 247"/>
                <a:gd name="T48" fmla="*/ 51 w 248"/>
                <a:gd name="T49" fmla="*/ 42 h 247"/>
                <a:gd name="T50" fmla="*/ 41 w 248"/>
                <a:gd name="T51" fmla="*/ 51 h 247"/>
                <a:gd name="T52" fmla="*/ 131 w 248"/>
                <a:gd name="T53" fmla="*/ 33 h 247"/>
                <a:gd name="T54" fmla="*/ 124 w 248"/>
                <a:gd name="T55" fmla="*/ 7 h 247"/>
                <a:gd name="T56" fmla="*/ 117 w 248"/>
                <a:gd name="T57" fmla="*/ 33 h 247"/>
                <a:gd name="T58" fmla="*/ 131 w 248"/>
                <a:gd name="T59" fmla="*/ 33 h 247"/>
                <a:gd name="T60" fmla="*/ 207 w 248"/>
                <a:gd name="T61" fmla="*/ 51 h 247"/>
                <a:gd name="T62" fmla="*/ 197 w 248"/>
                <a:gd name="T63" fmla="*/ 42 h 247"/>
                <a:gd name="T64" fmla="*/ 189 w 248"/>
                <a:gd name="T65" fmla="*/ 59 h 247"/>
                <a:gd name="T66" fmla="*/ 13 w 248"/>
                <a:gd name="T67" fmla="*/ 118 h 247"/>
                <a:gd name="T68" fmla="*/ 13 w 248"/>
                <a:gd name="T69" fmla="*/ 132 h 247"/>
                <a:gd name="T70" fmla="*/ 33 w 248"/>
                <a:gd name="T71" fmla="*/ 124 h 247"/>
                <a:gd name="T72" fmla="*/ 13 w 248"/>
                <a:gd name="T73" fmla="*/ 118 h 247"/>
                <a:gd name="T74" fmla="*/ 189 w 248"/>
                <a:gd name="T75" fmla="*/ 189 h 247"/>
                <a:gd name="T76" fmla="*/ 196 w 248"/>
                <a:gd name="T77" fmla="*/ 207 h 247"/>
                <a:gd name="T78" fmla="*/ 206 w 248"/>
                <a:gd name="T79" fmla="*/ 207 h 247"/>
                <a:gd name="T80" fmla="*/ 193 w 248"/>
                <a:gd name="T81" fmla="*/ 184 h 247"/>
                <a:gd name="T82" fmla="*/ 117 w 248"/>
                <a:gd name="T83" fmla="*/ 215 h 247"/>
                <a:gd name="T84" fmla="*/ 124 w 248"/>
                <a:gd name="T85" fmla="*/ 243 h 247"/>
                <a:gd name="T86" fmla="*/ 131 w 248"/>
                <a:gd name="T87" fmla="*/ 236 h 247"/>
                <a:gd name="T88" fmla="*/ 124 w 248"/>
                <a:gd name="T89" fmla="*/ 215 h 247"/>
                <a:gd name="T90" fmla="*/ 41 w 248"/>
                <a:gd name="T91" fmla="*/ 199 h 247"/>
                <a:gd name="T92" fmla="*/ 46 w 248"/>
                <a:gd name="T93" fmla="*/ 210 h 247"/>
                <a:gd name="T94" fmla="*/ 65 w 248"/>
                <a:gd name="T95" fmla="*/ 194 h 247"/>
                <a:gd name="T96" fmla="*/ 55 w 248"/>
                <a:gd name="T97" fmla="*/ 184 h 247"/>
                <a:gd name="T98" fmla="*/ 76 w 248"/>
                <a:gd name="T99" fmla="*/ 124 h 247"/>
                <a:gd name="T100" fmla="*/ 173 w 248"/>
                <a:gd name="T101" fmla="*/ 124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8" h="247">
                  <a:moveTo>
                    <a:pt x="238" y="161"/>
                  </a:moveTo>
                  <a:cubicBezTo>
                    <a:pt x="219" y="149"/>
                    <a:pt x="219" y="149"/>
                    <a:pt x="219" y="149"/>
                  </a:cubicBezTo>
                  <a:cubicBezTo>
                    <a:pt x="209" y="142"/>
                    <a:pt x="204" y="133"/>
                    <a:pt x="204" y="124"/>
                  </a:cubicBezTo>
                  <a:cubicBezTo>
                    <a:pt x="204" y="115"/>
                    <a:pt x="209" y="106"/>
                    <a:pt x="219" y="99"/>
                  </a:cubicBezTo>
                  <a:cubicBezTo>
                    <a:pt x="238" y="86"/>
                    <a:pt x="238" y="86"/>
                    <a:pt x="238" y="86"/>
                  </a:cubicBezTo>
                  <a:cubicBezTo>
                    <a:pt x="248" y="79"/>
                    <a:pt x="243" y="68"/>
                    <a:pt x="231" y="70"/>
                  </a:cubicBezTo>
                  <a:cubicBezTo>
                    <a:pt x="209" y="74"/>
                    <a:pt x="209" y="74"/>
                    <a:pt x="209" y="74"/>
                  </a:cubicBezTo>
                  <a:cubicBezTo>
                    <a:pt x="185" y="79"/>
                    <a:pt x="169" y="63"/>
                    <a:pt x="174" y="39"/>
                  </a:cubicBezTo>
                  <a:cubicBezTo>
                    <a:pt x="178" y="17"/>
                    <a:pt x="178" y="17"/>
                    <a:pt x="178" y="17"/>
                  </a:cubicBezTo>
                  <a:cubicBezTo>
                    <a:pt x="181" y="5"/>
                    <a:pt x="168" y="1"/>
                    <a:pt x="162" y="10"/>
                  </a:cubicBezTo>
                  <a:cubicBezTo>
                    <a:pt x="150" y="29"/>
                    <a:pt x="150" y="29"/>
                    <a:pt x="150" y="29"/>
                  </a:cubicBezTo>
                  <a:cubicBezTo>
                    <a:pt x="136" y="50"/>
                    <a:pt x="113" y="50"/>
                    <a:pt x="100" y="29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1" y="0"/>
                    <a:pt x="68" y="4"/>
                    <a:pt x="71" y="1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80" y="63"/>
                    <a:pt x="64" y="79"/>
                    <a:pt x="40" y="74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6" y="67"/>
                    <a:pt x="0" y="80"/>
                    <a:pt x="11" y="86"/>
                  </a:cubicBezTo>
                  <a:cubicBezTo>
                    <a:pt x="30" y="99"/>
                    <a:pt x="30" y="99"/>
                    <a:pt x="30" y="99"/>
                  </a:cubicBezTo>
                  <a:cubicBezTo>
                    <a:pt x="40" y="106"/>
                    <a:pt x="45" y="115"/>
                    <a:pt x="45" y="124"/>
                  </a:cubicBezTo>
                  <a:cubicBezTo>
                    <a:pt x="45" y="133"/>
                    <a:pt x="40" y="142"/>
                    <a:pt x="30" y="149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0" y="168"/>
                    <a:pt x="6" y="180"/>
                    <a:pt x="18" y="177"/>
                  </a:cubicBezTo>
                  <a:cubicBezTo>
                    <a:pt x="40" y="173"/>
                    <a:pt x="40" y="173"/>
                    <a:pt x="40" y="173"/>
                  </a:cubicBezTo>
                  <a:cubicBezTo>
                    <a:pt x="64" y="168"/>
                    <a:pt x="80" y="184"/>
                    <a:pt x="75" y="208"/>
                  </a:cubicBezTo>
                  <a:cubicBezTo>
                    <a:pt x="71" y="231"/>
                    <a:pt x="71" y="231"/>
                    <a:pt x="71" y="231"/>
                  </a:cubicBezTo>
                  <a:cubicBezTo>
                    <a:pt x="68" y="243"/>
                    <a:pt x="81" y="247"/>
                    <a:pt x="87" y="237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3" y="198"/>
                    <a:pt x="136" y="198"/>
                    <a:pt x="150" y="218"/>
                  </a:cubicBezTo>
                  <a:cubicBezTo>
                    <a:pt x="162" y="237"/>
                    <a:pt x="162" y="237"/>
                    <a:pt x="162" y="237"/>
                  </a:cubicBezTo>
                  <a:cubicBezTo>
                    <a:pt x="168" y="247"/>
                    <a:pt x="181" y="242"/>
                    <a:pt x="178" y="231"/>
                  </a:cubicBezTo>
                  <a:cubicBezTo>
                    <a:pt x="174" y="208"/>
                    <a:pt x="174" y="208"/>
                    <a:pt x="174" y="208"/>
                  </a:cubicBezTo>
                  <a:cubicBezTo>
                    <a:pt x="169" y="184"/>
                    <a:pt x="185" y="168"/>
                    <a:pt x="209" y="173"/>
                  </a:cubicBezTo>
                  <a:cubicBezTo>
                    <a:pt x="231" y="177"/>
                    <a:pt x="231" y="177"/>
                    <a:pt x="231" y="177"/>
                  </a:cubicBezTo>
                  <a:cubicBezTo>
                    <a:pt x="243" y="180"/>
                    <a:pt x="248" y="168"/>
                    <a:pt x="238" y="161"/>
                  </a:cubicBezTo>
                  <a:close/>
                  <a:moveTo>
                    <a:pt x="124" y="187"/>
                  </a:moveTo>
                  <a:cubicBezTo>
                    <a:pt x="89" y="187"/>
                    <a:pt x="61" y="159"/>
                    <a:pt x="61" y="124"/>
                  </a:cubicBezTo>
                  <a:cubicBezTo>
                    <a:pt x="61" y="89"/>
                    <a:pt x="89" y="61"/>
                    <a:pt x="124" y="61"/>
                  </a:cubicBezTo>
                  <a:cubicBezTo>
                    <a:pt x="159" y="61"/>
                    <a:pt x="187" y="89"/>
                    <a:pt x="187" y="124"/>
                  </a:cubicBezTo>
                  <a:cubicBezTo>
                    <a:pt x="187" y="159"/>
                    <a:pt x="159" y="187"/>
                    <a:pt x="124" y="187"/>
                  </a:cubicBezTo>
                  <a:close/>
                  <a:moveTo>
                    <a:pt x="215" y="132"/>
                  </a:moveTo>
                  <a:cubicBezTo>
                    <a:pt x="215" y="129"/>
                    <a:pt x="216" y="127"/>
                    <a:pt x="216" y="124"/>
                  </a:cubicBezTo>
                  <a:cubicBezTo>
                    <a:pt x="216" y="122"/>
                    <a:pt x="215" y="120"/>
                    <a:pt x="215" y="118"/>
                  </a:cubicBezTo>
                  <a:cubicBezTo>
                    <a:pt x="235" y="118"/>
                    <a:pt x="235" y="118"/>
                    <a:pt x="235" y="118"/>
                  </a:cubicBezTo>
                  <a:cubicBezTo>
                    <a:pt x="238" y="118"/>
                    <a:pt x="242" y="121"/>
                    <a:pt x="242" y="125"/>
                  </a:cubicBezTo>
                  <a:cubicBezTo>
                    <a:pt x="242" y="129"/>
                    <a:pt x="238" y="132"/>
                    <a:pt x="235" y="132"/>
                  </a:cubicBezTo>
                  <a:lnTo>
                    <a:pt x="215" y="132"/>
                  </a:lnTo>
                  <a:close/>
                  <a:moveTo>
                    <a:pt x="54" y="65"/>
                  </a:moveTo>
                  <a:cubicBezTo>
                    <a:pt x="57" y="61"/>
                    <a:pt x="60" y="58"/>
                    <a:pt x="64" y="55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48" y="39"/>
                    <a:pt x="44" y="39"/>
                    <a:pt x="41" y="42"/>
                  </a:cubicBezTo>
                  <a:cubicBezTo>
                    <a:pt x="38" y="44"/>
                    <a:pt x="38" y="49"/>
                    <a:pt x="41" y="51"/>
                  </a:cubicBezTo>
                  <a:lnTo>
                    <a:pt x="54" y="65"/>
                  </a:lnTo>
                  <a:close/>
                  <a:moveTo>
                    <a:pt x="131" y="33"/>
                  </a:moveTo>
                  <a:cubicBezTo>
                    <a:pt x="131" y="14"/>
                    <a:pt x="131" y="14"/>
                    <a:pt x="131" y="14"/>
                  </a:cubicBezTo>
                  <a:cubicBezTo>
                    <a:pt x="131" y="10"/>
                    <a:pt x="128" y="7"/>
                    <a:pt x="124" y="7"/>
                  </a:cubicBezTo>
                  <a:cubicBezTo>
                    <a:pt x="120" y="7"/>
                    <a:pt x="117" y="10"/>
                    <a:pt x="117" y="14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9" y="32"/>
                    <a:pt x="122" y="32"/>
                    <a:pt x="124" y="32"/>
                  </a:cubicBezTo>
                  <a:cubicBezTo>
                    <a:pt x="126" y="32"/>
                    <a:pt x="129" y="32"/>
                    <a:pt x="131" y="33"/>
                  </a:cubicBezTo>
                  <a:close/>
                  <a:moveTo>
                    <a:pt x="194" y="65"/>
                  </a:moveTo>
                  <a:cubicBezTo>
                    <a:pt x="207" y="51"/>
                    <a:pt x="207" y="51"/>
                    <a:pt x="207" y="51"/>
                  </a:cubicBezTo>
                  <a:cubicBezTo>
                    <a:pt x="210" y="49"/>
                    <a:pt x="210" y="44"/>
                    <a:pt x="207" y="42"/>
                  </a:cubicBezTo>
                  <a:cubicBezTo>
                    <a:pt x="204" y="39"/>
                    <a:pt x="200" y="39"/>
                    <a:pt x="197" y="42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6" y="56"/>
                    <a:pt x="187" y="58"/>
                    <a:pt x="189" y="59"/>
                  </a:cubicBezTo>
                  <a:cubicBezTo>
                    <a:pt x="191" y="61"/>
                    <a:pt x="192" y="63"/>
                    <a:pt x="194" y="65"/>
                  </a:cubicBezTo>
                  <a:close/>
                  <a:moveTo>
                    <a:pt x="13" y="118"/>
                  </a:moveTo>
                  <a:cubicBezTo>
                    <a:pt x="10" y="118"/>
                    <a:pt x="6" y="121"/>
                    <a:pt x="6" y="125"/>
                  </a:cubicBezTo>
                  <a:cubicBezTo>
                    <a:pt x="6" y="129"/>
                    <a:pt x="10" y="132"/>
                    <a:pt x="13" y="132"/>
                  </a:cubicBezTo>
                  <a:cubicBezTo>
                    <a:pt x="33" y="132"/>
                    <a:pt x="33" y="132"/>
                    <a:pt x="33" y="132"/>
                  </a:cubicBezTo>
                  <a:cubicBezTo>
                    <a:pt x="33" y="129"/>
                    <a:pt x="33" y="127"/>
                    <a:pt x="33" y="124"/>
                  </a:cubicBezTo>
                  <a:cubicBezTo>
                    <a:pt x="33" y="122"/>
                    <a:pt x="33" y="120"/>
                    <a:pt x="33" y="118"/>
                  </a:cubicBezTo>
                  <a:lnTo>
                    <a:pt x="13" y="118"/>
                  </a:lnTo>
                  <a:close/>
                  <a:moveTo>
                    <a:pt x="193" y="184"/>
                  </a:moveTo>
                  <a:cubicBezTo>
                    <a:pt x="191" y="186"/>
                    <a:pt x="190" y="187"/>
                    <a:pt x="189" y="189"/>
                  </a:cubicBezTo>
                  <a:cubicBezTo>
                    <a:pt x="187" y="190"/>
                    <a:pt x="185" y="192"/>
                    <a:pt x="183" y="194"/>
                  </a:cubicBezTo>
                  <a:cubicBezTo>
                    <a:pt x="196" y="207"/>
                    <a:pt x="196" y="207"/>
                    <a:pt x="196" y="207"/>
                  </a:cubicBezTo>
                  <a:cubicBezTo>
                    <a:pt x="197" y="208"/>
                    <a:pt x="199" y="209"/>
                    <a:pt x="201" y="209"/>
                  </a:cubicBezTo>
                  <a:cubicBezTo>
                    <a:pt x="202" y="209"/>
                    <a:pt x="204" y="208"/>
                    <a:pt x="206" y="207"/>
                  </a:cubicBezTo>
                  <a:cubicBezTo>
                    <a:pt x="208" y="204"/>
                    <a:pt x="208" y="200"/>
                    <a:pt x="206" y="197"/>
                  </a:cubicBezTo>
                  <a:lnTo>
                    <a:pt x="193" y="184"/>
                  </a:lnTo>
                  <a:close/>
                  <a:moveTo>
                    <a:pt x="124" y="215"/>
                  </a:moveTo>
                  <a:cubicBezTo>
                    <a:pt x="122" y="215"/>
                    <a:pt x="119" y="215"/>
                    <a:pt x="117" y="215"/>
                  </a:cubicBezTo>
                  <a:cubicBezTo>
                    <a:pt x="117" y="236"/>
                    <a:pt x="117" y="236"/>
                    <a:pt x="117" y="236"/>
                  </a:cubicBezTo>
                  <a:cubicBezTo>
                    <a:pt x="117" y="240"/>
                    <a:pt x="120" y="243"/>
                    <a:pt x="124" y="243"/>
                  </a:cubicBezTo>
                  <a:cubicBezTo>
                    <a:pt x="124" y="243"/>
                    <a:pt x="124" y="243"/>
                    <a:pt x="124" y="243"/>
                  </a:cubicBezTo>
                  <a:cubicBezTo>
                    <a:pt x="128" y="243"/>
                    <a:pt x="131" y="240"/>
                    <a:pt x="131" y="236"/>
                  </a:cubicBezTo>
                  <a:cubicBezTo>
                    <a:pt x="131" y="215"/>
                    <a:pt x="131" y="215"/>
                    <a:pt x="131" y="215"/>
                  </a:cubicBezTo>
                  <a:cubicBezTo>
                    <a:pt x="129" y="215"/>
                    <a:pt x="126" y="215"/>
                    <a:pt x="124" y="215"/>
                  </a:cubicBezTo>
                  <a:close/>
                  <a:moveTo>
                    <a:pt x="55" y="184"/>
                  </a:moveTo>
                  <a:cubicBezTo>
                    <a:pt x="41" y="199"/>
                    <a:pt x="41" y="199"/>
                    <a:pt x="41" y="199"/>
                  </a:cubicBezTo>
                  <a:cubicBezTo>
                    <a:pt x="38" y="201"/>
                    <a:pt x="38" y="206"/>
                    <a:pt x="41" y="208"/>
                  </a:cubicBezTo>
                  <a:cubicBezTo>
                    <a:pt x="42" y="210"/>
                    <a:pt x="44" y="210"/>
                    <a:pt x="46" y="210"/>
                  </a:cubicBezTo>
                  <a:cubicBezTo>
                    <a:pt x="48" y="210"/>
                    <a:pt x="49" y="210"/>
                    <a:pt x="51" y="208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3" y="192"/>
                    <a:pt x="61" y="190"/>
                    <a:pt x="59" y="188"/>
                  </a:cubicBezTo>
                  <a:cubicBezTo>
                    <a:pt x="58" y="187"/>
                    <a:pt x="57" y="186"/>
                    <a:pt x="55" y="184"/>
                  </a:cubicBezTo>
                  <a:close/>
                  <a:moveTo>
                    <a:pt x="124" y="75"/>
                  </a:moveTo>
                  <a:cubicBezTo>
                    <a:pt x="98" y="75"/>
                    <a:pt x="76" y="97"/>
                    <a:pt x="76" y="124"/>
                  </a:cubicBezTo>
                  <a:cubicBezTo>
                    <a:pt x="76" y="150"/>
                    <a:pt x="98" y="172"/>
                    <a:pt x="124" y="172"/>
                  </a:cubicBezTo>
                  <a:cubicBezTo>
                    <a:pt x="151" y="172"/>
                    <a:pt x="173" y="150"/>
                    <a:pt x="173" y="124"/>
                  </a:cubicBezTo>
                  <a:cubicBezTo>
                    <a:pt x="173" y="97"/>
                    <a:pt x="151" y="75"/>
                    <a:pt x="124" y="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547664" y="2945360"/>
            <a:ext cx="720080" cy="720080"/>
            <a:chOff x="1547664" y="2945360"/>
            <a:chExt cx="720080" cy="720080"/>
          </a:xfrm>
        </p:grpSpPr>
        <p:sp>
          <p:nvSpPr>
            <p:cNvPr id="9" name="椭圆 8"/>
            <p:cNvSpPr/>
            <p:nvPr/>
          </p:nvSpPr>
          <p:spPr>
            <a:xfrm>
              <a:off x="1547664" y="2945360"/>
              <a:ext cx="720080" cy="720080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1695340" y="3122240"/>
              <a:ext cx="462827" cy="338376"/>
              <a:chOff x="6713538" y="3862388"/>
              <a:chExt cx="903288" cy="66040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26" name="Freeform 77"/>
              <p:cNvSpPr>
                <a:spLocks noEditPoints="1"/>
              </p:cNvSpPr>
              <p:nvPr/>
            </p:nvSpPr>
            <p:spPr bwMode="auto">
              <a:xfrm>
                <a:off x="6794501" y="4002088"/>
                <a:ext cx="544513" cy="520700"/>
              </a:xfrm>
              <a:custGeom>
                <a:avLst/>
                <a:gdLst>
                  <a:gd name="T0" fmla="*/ 195 w 210"/>
                  <a:gd name="T1" fmla="*/ 185 h 201"/>
                  <a:gd name="T2" fmla="*/ 194 w 210"/>
                  <a:gd name="T3" fmla="*/ 185 h 201"/>
                  <a:gd name="T4" fmla="*/ 194 w 210"/>
                  <a:gd name="T5" fmla="*/ 131 h 201"/>
                  <a:gd name="T6" fmla="*/ 161 w 210"/>
                  <a:gd name="T7" fmla="*/ 114 h 201"/>
                  <a:gd name="T8" fmla="*/ 143 w 210"/>
                  <a:gd name="T9" fmla="*/ 69 h 201"/>
                  <a:gd name="T10" fmla="*/ 148 w 210"/>
                  <a:gd name="T11" fmla="*/ 44 h 201"/>
                  <a:gd name="T12" fmla="*/ 105 w 210"/>
                  <a:gd name="T13" fmla="*/ 0 h 201"/>
                  <a:gd name="T14" fmla="*/ 17 w 210"/>
                  <a:gd name="T15" fmla="*/ 91 h 201"/>
                  <a:gd name="T16" fmla="*/ 17 w 210"/>
                  <a:gd name="T17" fmla="*/ 185 h 201"/>
                  <a:gd name="T18" fmla="*/ 15 w 210"/>
                  <a:gd name="T19" fmla="*/ 185 h 201"/>
                  <a:gd name="T20" fmla="*/ 0 w 210"/>
                  <a:gd name="T21" fmla="*/ 200 h 201"/>
                  <a:gd name="T22" fmla="*/ 0 w 210"/>
                  <a:gd name="T23" fmla="*/ 201 h 201"/>
                  <a:gd name="T24" fmla="*/ 210 w 210"/>
                  <a:gd name="T25" fmla="*/ 201 h 201"/>
                  <a:gd name="T26" fmla="*/ 210 w 210"/>
                  <a:gd name="T27" fmla="*/ 200 h 201"/>
                  <a:gd name="T28" fmla="*/ 195 w 210"/>
                  <a:gd name="T29" fmla="*/ 185 h 201"/>
                  <a:gd name="T30" fmla="*/ 143 w 210"/>
                  <a:gd name="T31" fmla="*/ 177 h 201"/>
                  <a:gd name="T32" fmla="*/ 68 w 210"/>
                  <a:gd name="T33" fmla="*/ 177 h 201"/>
                  <a:gd name="T34" fmla="*/ 68 w 210"/>
                  <a:gd name="T35" fmla="*/ 100 h 201"/>
                  <a:gd name="T36" fmla="*/ 143 w 210"/>
                  <a:gd name="T37" fmla="*/ 100 h 201"/>
                  <a:gd name="T38" fmla="*/ 143 w 210"/>
                  <a:gd name="T39" fmla="*/ 177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0" h="201">
                    <a:moveTo>
                      <a:pt x="195" y="185"/>
                    </a:moveTo>
                    <a:cubicBezTo>
                      <a:pt x="194" y="185"/>
                      <a:pt x="194" y="185"/>
                      <a:pt x="194" y="185"/>
                    </a:cubicBezTo>
                    <a:cubicBezTo>
                      <a:pt x="194" y="131"/>
                      <a:pt x="194" y="131"/>
                      <a:pt x="194" y="131"/>
                    </a:cubicBezTo>
                    <a:cubicBezTo>
                      <a:pt x="181" y="129"/>
                      <a:pt x="170" y="123"/>
                      <a:pt x="161" y="114"/>
                    </a:cubicBezTo>
                    <a:cubicBezTo>
                      <a:pt x="149" y="102"/>
                      <a:pt x="142" y="86"/>
                      <a:pt x="143" y="69"/>
                    </a:cubicBezTo>
                    <a:cubicBezTo>
                      <a:pt x="143" y="60"/>
                      <a:pt x="145" y="52"/>
                      <a:pt x="148" y="44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17" y="91"/>
                      <a:pt x="17" y="91"/>
                      <a:pt x="17" y="91"/>
                    </a:cubicBezTo>
                    <a:cubicBezTo>
                      <a:pt x="17" y="185"/>
                      <a:pt x="17" y="185"/>
                      <a:pt x="17" y="185"/>
                    </a:cubicBezTo>
                    <a:cubicBezTo>
                      <a:pt x="15" y="185"/>
                      <a:pt x="15" y="185"/>
                      <a:pt x="15" y="185"/>
                    </a:cubicBezTo>
                    <a:cubicBezTo>
                      <a:pt x="7" y="185"/>
                      <a:pt x="0" y="192"/>
                      <a:pt x="0" y="200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210" y="201"/>
                      <a:pt x="210" y="201"/>
                      <a:pt x="210" y="201"/>
                    </a:cubicBezTo>
                    <a:cubicBezTo>
                      <a:pt x="210" y="200"/>
                      <a:pt x="210" y="200"/>
                      <a:pt x="210" y="200"/>
                    </a:cubicBezTo>
                    <a:cubicBezTo>
                      <a:pt x="210" y="192"/>
                      <a:pt x="203" y="185"/>
                      <a:pt x="195" y="185"/>
                    </a:cubicBezTo>
                    <a:close/>
                    <a:moveTo>
                      <a:pt x="143" y="177"/>
                    </a:moveTo>
                    <a:cubicBezTo>
                      <a:pt x="68" y="177"/>
                      <a:pt x="68" y="177"/>
                      <a:pt x="68" y="177"/>
                    </a:cubicBezTo>
                    <a:cubicBezTo>
                      <a:pt x="68" y="100"/>
                      <a:pt x="68" y="100"/>
                      <a:pt x="68" y="100"/>
                    </a:cubicBezTo>
                    <a:cubicBezTo>
                      <a:pt x="143" y="100"/>
                      <a:pt x="143" y="100"/>
                      <a:pt x="143" y="100"/>
                    </a:cubicBezTo>
                    <a:lnTo>
                      <a:pt x="143" y="17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78"/>
              <p:cNvSpPr>
                <a:spLocks/>
              </p:cNvSpPr>
              <p:nvPr/>
            </p:nvSpPr>
            <p:spPr bwMode="auto">
              <a:xfrm>
                <a:off x="6713538" y="3862388"/>
                <a:ext cx="530225" cy="360363"/>
              </a:xfrm>
              <a:custGeom>
                <a:avLst/>
                <a:gdLst>
                  <a:gd name="T0" fmla="*/ 136 w 204"/>
                  <a:gd name="T1" fmla="*/ 45 h 139"/>
                  <a:gd name="T2" fmla="*/ 182 w 204"/>
                  <a:gd name="T3" fmla="*/ 92 h 139"/>
                  <a:gd name="T4" fmla="*/ 193 w 204"/>
                  <a:gd name="T5" fmla="*/ 77 h 139"/>
                  <a:gd name="T6" fmla="*/ 204 w 204"/>
                  <a:gd name="T7" fmla="*/ 69 h 139"/>
                  <a:gd name="T8" fmla="*/ 136 w 204"/>
                  <a:gd name="T9" fmla="*/ 0 h 139"/>
                  <a:gd name="T10" fmla="*/ 0 w 204"/>
                  <a:gd name="T11" fmla="*/ 139 h 139"/>
                  <a:gd name="T12" fmla="*/ 45 w 204"/>
                  <a:gd name="T13" fmla="*/ 139 h 139"/>
                  <a:gd name="T14" fmla="*/ 136 w 204"/>
                  <a:gd name="T15" fmla="*/ 45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4" h="139">
                    <a:moveTo>
                      <a:pt x="136" y="45"/>
                    </a:moveTo>
                    <a:cubicBezTo>
                      <a:pt x="182" y="92"/>
                      <a:pt x="182" y="92"/>
                      <a:pt x="182" y="92"/>
                    </a:cubicBezTo>
                    <a:cubicBezTo>
                      <a:pt x="185" y="87"/>
                      <a:pt x="189" y="82"/>
                      <a:pt x="193" y="77"/>
                    </a:cubicBezTo>
                    <a:cubicBezTo>
                      <a:pt x="197" y="74"/>
                      <a:pt x="200" y="71"/>
                      <a:pt x="204" y="69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0" y="139"/>
                      <a:pt x="0" y="139"/>
                      <a:pt x="0" y="139"/>
                    </a:cubicBezTo>
                    <a:cubicBezTo>
                      <a:pt x="45" y="139"/>
                      <a:pt x="45" y="139"/>
                      <a:pt x="45" y="139"/>
                    </a:cubicBezTo>
                    <a:lnTo>
                      <a:pt x="136" y="4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79"/>
              <p:cNvSpPr>
                <a:spLocks noEditPoints="1"/>
              </p:cNvSpPr>
              <p:nvPr/>
            </p:nvSpPr>
            <p:spPr bwMode="auto">
              <a:xfrm>
                <a:off x="7173913" y="4017963"/>
                <a:ext cx="442913" cy="434975"/>
              </a:xfrm>
              <a:custGeom>
                <a:avLst/>
                <a:gdLst>
                  <a:gd name="T0" fmla="*/ 166 w 171"/>
                  <a:gd name="T1" fmla="*/ 139 h 168"/>
                  <a:gd name="T2" fmla="*/ 138 w 171"/>
                  <a:gd name="T3" fmla="*/ 111 h 168"/>
                  <a:gd name="T4" fmla="*/ 125 w 171"/>
                  <a:gd name="T5" fmla="*/ 109 h 168"/>
                  <a:gd name="T6" fmla="*/ 107 w 171"/>
                  <a:gd name="T7" fmla="*/ 91 h 168"/>
                  <a:gd name="T8" fmla="*/ 101 w 171"/>
                  <a:gd name="T9" fmla="*/ 21 h 168"/>
                  <a:gd name="T10" fmla="*/ 23 w 171"/>
                  <a:gd name="T11" fmla="*/ 23 h 168"/>
                  <a:gd name="T12" fmla="*/ 21 w 171"/>
                  <a:gd name="T13" fmla="*/ 102 h 168"/>
                  <a:gd name="T14" fmla="*/ 91 w 171"/>
                  <a:gd name="T15" fmla="*/ 106 h 168"/>
                  <a:gd name="T16" fmla="*/ 110 w 171"/>
                  <a:gd name="T17" fmla="*/ 125 h 168"/>
                  <a:gd name="T18" fmla="*/ 113 w 171"/>
                  <a:gd name="T19" fmla="*/ 136 h 168"/>
                  <a:gd name="T20" fmla="*/ 142 w 171"/>
                  <a:gd name="T21" fmla="*/ 164 h 168"/>
                  <a:gd name="T22" fmla="*/ 156 w 171"/>
                  <a:gd name="T23" fmla="*/ 164 h 168"/>
                  <a:gd name="T24" fmla="*/ 166 w 171"/>
                  <a:gd name="T25" fmla="*/ 154 h 168"/>
                  <a:gd name="T26" fmla="*/ 166 w 171"/>
                  <a:gd name="T27" fmla="*/ 139 h 168"/>
                  <a:gd name="T28" fmla="*/ 88 w 171"/>
                  <a:gd name="T29" fmla="*/ 89 h 168"/>
                  <a:gd name="T30" fmla="*/ 32 w 171"/>
                  <a:gd name="T31" fmla="*/ 91 h 168"/>
                  <a:gd name="T32" fmla="*/ 34 w 171"/>
                  <a:gd name="T33" fmla="*/ 35 h 168"/>
                  <a:gd name="T34" fmla="*/ 90 w 171"/>
                  <a:gd name="T35" fmla="*/ 33 h 168"/>
                  <a:gd name="T36" fmla="*/ 88 w 171"/>
                  <a:gd name="T37" fmla="*/ 89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71" h="168">
                    <a:moveTo>
                      <a:pt x="166" y="139"/>
                    </a:moveTo>
                    <a:cubicBezTo>
                      <a:pt x="138" y="111"/>
                      <a:pt x="138" y="111"/>
                      <a:pt x="138" y="111"/>
                    </a:cubicBezTo>
                    <a:cubicBezTo>
                      <a:pt x="134" y="107"/>
                      <a:pt x="129" y="107"/>
                      <a:pt x="125" y="109"/>
                    </a:cubicBezTo>
                    <a:cubicBezTo>
                      <a:pt x="107" y="91"/>
                      <a:pt x="107" y="91"/>
                      <a:pt x="107" y="91"/>
                    </a:cubicBezTo>
                    <a:cubicBezTo>
                      <a:pt x="121" y="69"/>
                      <a:pt x="119" y="40"/>
                      <a:pt x="101" y="21"/>
                    </a:cubicBezTo>
                    <a:cubicBezTo>
                      <a:pt x="80" y="0"/>
                      <a:pt x="45" y="1"/>
                      <a:pt x="23" y="23"/>
                    </a:cubicBezTo>
                    <a:cubicBezTo>
                      <a:pt x="0" y="46"/>
                      <a:pt x="0" y="81"/>
                      <a:pt x="21" y="102"/>
                    </a:cubicBezTo>
                    <a:cubicBezTo>
                      <a:pt x="40" y="121"/>
                      <a:pt x="70" y="122"/>
                      <a:pt x="91" y="106"/>
                    </a:cubicBezTo>
                    <a:cubicBezTo>
                      <a:pt x="110" y="125"/>
                      <a:pt x="110" y="125"/>
                      <a:pt x="110" y="125"/>
                    </a:cubicBezTo>
                    <a:cubicBezTo>
                      <a:pt x="109" y="129"/>
                      <a:pt x="110" y="133"/>
                      <a:pt x="113" y="136"/>
                    </a:cubicBezTo>
                    <a:cubicBezTo>
                      <a:pt x="142" y="164"/>
                      <a:pt x="142" y="164"/>
                      <a:pt x="142" y="164"/>
                    </a:cubicBezTo>
                    <a:cubicBezTo>
                      <a:pt x="146" y="168"/>
                      <a:pt x="152" y="168"/>
                      <a:pt x="156" y="164"/>
                    </a:cubicBezTo>
                    <a:cubicBezTo>
                      <a:pt x="166" y="154"/>
                      <a:pt x="166" y="154"/>
                      <a:pt x="166" y="154"/>
                    </a:cubicBezTo>
                    <a:cubicBezTo>
                      <a:pt x="171" y="150"/>
                      <a:pt x="171" y="143"/>
                      <a:pt x="166" y="139"/>
                    </a:cubicBezTo>
                    <a:close/>
                    <a:moveTo>
                      <a:pt x="88" y="89"/>
                    </a:moveTo>
                    <a:cubicBezTo>
                      <a:pt x="72" y="105"/>
                      <a:pt x="47" y="106"/>
                      <a:pt x="32" y="91"/>
                    </a:cubicBezTo>
                    <a:cubicBezTo>
                      <a:pt x="17" y="76"/>
                      <a:pt x="18" y="51"/>
                      <a:pt x="34" y="35"/>
                    </a:cubicBezTo>
                    <a:cubicBezTo>
                      <a:pt x="50" y="19"/>
                      <a:pt x="75" y="18"/>
                      <a:pt x="90" y="33"/>
                    </a:cubicBezTo>
                    <a:cubicBezTo>
                      <a:pt x="105" y="47"/>
                      <a:pt x="104" y="73"/>
                      <a:pt x="88" y="8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40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467544" y="4653136"/>
            <a:ext cx="8100000" cy="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395536" y="4757082"/>
            <a:ext cx="23134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</a:t>
            </a:r>
            <a:r>
              <a:rPr lang="zh-CN" altLang="en-US" sz="2000" b="1" kern="0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</a:t>
            </a:r>
            <a:r>
              <a:rPr lang="zh-CN" altLang="en-US" sz="2000" b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添加</a:t>
            </a:r>
            <a:r>
              <a:rPr lang="zh-CN" altLang="en-US" sz="2000" b="1" kern="0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</a:t>
            </a:r>
            <a:endParaRPr lang="zh-CN" altLang="en-US" sz="2000" dirty="0">
              <a:solidFill>
                <a:srgbClr val="14B066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7544" y="1628800"/>
            <a:ext cx="2520280" cy="2736304"/>
            <a:chOff x="467544" y="1628800"/>
            <a:chExt cx="2520280" cy="2736304"/>
          </a:xfrm>
        </p:grpSpPr>
        <p:sp>
          <p:nvSpPr>
            <p:cNvPr id="4" name="矩形 3"/>
            <p:cNvSpPr/>
            <p:nvPr/>
          </p:nvSpPr>
          <p:spPr>
            <a:xfrm>
              <a:off x="467544" y="1628800"/>
              <a:ext cx="2520280" cy="2736304"/>
            </a:xfrm>
            <a:prstGeom prst="rect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>
              <a:off x="648464" y="3275459"/>
              <a:ext cx="2052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/>
            <p:cNvSpPr/>
            <p:nvPr/>
          </p:nvSpPr>
          <p:spPr>
            <a:xfrm>
              <a:off x="1159747" y="2771636"/>
              <a:ext cx="110799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添加文本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611560" y="3314367"/>
              <a:ext cx="2195344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F6699"/>
                </a:buClr>
                <a:defRPr/>
              </a:pPr>
              <a:r>
                <a:rPr lang="zh-CN" altLang="en-US" sz="12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单击此处添加</a:t>
              </a:r>
              <a:r>
                <a:rPr lang="zh-CN" altLang="en-US" sz="12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</a:t>
              </a:r>
              <a:r>
                <a:rPr lang="zh-CN" altLang="en-US" sz="12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此处添加文本单击此处添加文本 单击此处添加文本 单击此处添加</a:t>
              </a:r>
              <a:r>
                <a:rPr lang="zh-CN" altLang="en-US" sz="12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</a:t>
              </a:r>
              <a:endParaRPr lang="zh-CN" altLang="en-US" sz="12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336437" y="1939912"/>
              <a:ext cx="745589" cy="697000"/>
              <a:chOff x="1657351" y="720726"/>
              <a:chExt cx="706438" cy="660400"/>
            </a:xfrm>
            <a:solidFill>
              <a:schemeClr val="bg1"/>
            </a:solidFill>
          </p:grpSpPr>
          <p:sp>
            <p:nvSpPr>
              <p:cNvPr id="20" name="Freeform 15"/>
              <p:cNvSpPr>
                <a:spLocks noEditPoints="1"/>
              </p:cNvSpPr>
              <p:nvPr/>
            </p:nvSpPr>
            <p:spPr bwMode="auto">
              <a:xfrm>
                <a:off x="1736726" y="860426"/>
                <a:ext cx="546100" cy="520700"/>
              </a:xfrm>
              <a:custGeom>
                <a:avLst/>
                <a:gdLst>
                  <a:gd name="T0" fmla="*/ 195 w 210"/>
                  <a:gd name="T1" fmla="*/ 185 h 201"/>
                  <a:gd name="T2" fmla="*/ 193 w 210"/>
                  <a:gd name="T3" fmla="*/ 185 h 201"/>
                  <a:gd name="T4" fmla="*/ 193 w 210"/>
                  <a:gd name="T5" fmla="*/ 91 h 201"/>
                  <a:gd name="T6" fmla="*/ 105 w 210"/>
                  <a:gd name="T7" fmla="*/ 0 h 201"/>
                  <a:gd name="T8" fmla="*/ 16 w 210"/>
                  <a:gd name="T9" fmla="*/ 91 h 201"/>
                  <a:gd name="T10" fmla="*/ 16 w 210"/>
                  <a:gd name="T11" fmla="*/ 185 h 201"/>
                  <a:gd name="T12" fmla="*/ 15 w 210"/>
                  <a:gd name="T13" fmla="*/ 185 h 201"/>
                  <a:gd name="T14" fmla="*/ 0 w 210"/>
                  <a:gd name="T15" fmla="*/ 200 h 201"/>
                  <a:gd name="T16" fmla="*/ 0 w 210"/>
                  <a:gd name="T17" fmla="*/ 201 h 201"/>
                  <a:gd name="T18" fmla="*/ 210 w 210"/>
                  <a:gd name="T19" fmla="*/ 201 h 201"/>
                  <a:gd name="T20" fmla="*/ 210 w 210"/>
                  <a:gd name="T21" fmla="*/ 200 h 201"/>
                  <a:gd name="T22" fmla="*/ 195 w 210"/>
                  <a:gd name="T23" fmla="*/ 185 h 201"/>
                  <a:gd name="T24" fmla="*/ 53 w 210"/>
                  <a:gd name="T25" fmla="*/ 79 h 201"/>
                  <a:gd name="T26" fmla="*/ 156 w 210"/>
                  <a:gd name="T27" fmla="*/ 79 h 201"/>
                  <a:gd name="T28" fmla="*/ 156 w 210"/>
                  <a:gd name="T29" fmla="*/ 184 h 201"/>
                  <a:gd name="T30" fmla="*/ 53 w 210"/>
                  <a:gd name="T31" fmla="*/ 184 h 201"/>
                  <a:gd name="T32" fmla="*/ 53 w 210"/>
                  <a:gd name="T33" fmla="*/ 79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0" h="201">
                    <a:moveTo>
                      <a:pt x="195" y="185"/>
                    </a:moveTo>
                    <a:cubicBezTo>
                      <a:pt x="193" y="185"/>
                      <a:pt x="193" y="185"/>
                      <a:pt x="193" y="185"/>
                    </a:cubicBezTo>
                    <a:cubicBezTo>
                      <a:pt x="193" y="91"/>
                      <a:pt x="193" y="91"/>
                      <a:pt x="193" y="91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16" y="91"/>
                      <a:pt x="16" y="91"/>
                      <a:pt x="16" y="91"/>
                    </a:cubicBezTo>
                    <a:cubicBezTo>
                      <a:pt x="16" y="185"/>
                      <a:pt x="16" y="185"/>
                      <a:pt x="16" y="185"/>
                    </a:cubicBezTo>
                    <a:cubicBezTo>
                      <a:pt x="15" y="185"/>
                      <a:pt x="15" y="185"/>
                      <a:pt x="15" y="185"/>
                    </a:cubicBezTo>
                    <a:cubicBezTo>
                      <a:pt x="6" y="185"/>
                      <a:pt x="0" y="192"/>
                      <a:pt x="0" y="200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210" y="201"/>
                      <a:pt x="210" y="201"/>
                      <a:pt x="210" y="201"/>
                    </a:cubicBezTo>
                    <a:cubicBezTo>
                      <a:pt x="210" y="200"/>
                      <a:pt x="210" y="200"/>
                      <a:pt x="210" y="200"/>
                    </a:cubicBezTo>
                    <a:cubicBezTo>
                      <a:pt x="210" y="192"/>
                      <a:pt x="203" y="185"/>
                      <a:pt x="195" y="185"/>
                    </a:cubicBezTo>
                    <a:close/>
                    <a:moveTo>
                      <a:pt x="53" y="79"/>
                    </a:moveTo>
                    <a:cubicBezTo>
                      <a:pt x="156" y="79"/>
                      <a:pt x="156" y="79"/>
                      <a:pt x="156" y="79"/>
                    </a:cubicBezTo>
                    <a:cubicBezTo>
                      <a:pt x="156" y="184"/>
                      <a:pt x="156" y="184"/>
                      <a:pt x="156" y="184"/>
                    </a:cubicBezTo>
                    <a:cubicBezTo>
                      <a:pt x="53" y="184"/>
                      <a:pt x="53" y="184"/>
                      <a:pt x="53" y="184"/>
                    </a:cubicBezTo>
                    <a:lnTo>
                      <a:pt x="53" y="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6"/>
              <p:cNvSpPr>
                <a:spLocks/>
              </p:cNvSpPr>
              <p:nvPr/>
            </p:nvSpPr>
            <p:spPr bwMode="auto">
              <a:xfrm>
                <a:off x="1657351" y="720726"/>
                <a:ext cx="706438" cy="360363"/>
              </a:xfrm>
              <a:custGeom>
                <a:avLst/>
                <a:gdLst>
                  <a:gd name="T0" fmla="*/ 222 w 445"/>
                  <a:gd name="T1" fmla="*/ 74 h 227"/>
                  <a:gd name="T2" fmla="*/ 371 w 445"/>
                  <a:gd name="T3" fmla="*/ 227 h 227"/>
                  <a:gd name="T4" fmla="*/ 445 w 445"/>
                  <a:gd name="T5" fmla="*/ 227 h 227"/>
                  <a:gd name="T6" fmla="*/ 222 w 445"/>
                  <a:gd name="T7" fmla="*/ 0 h 227"/>
                  <a:gd name="T8" fmla="*/ 0 w 445"/>
                  <a:gd name="T9" fmla="*/ 227 h 227"/>
                  <a:gd name="T10" fmla="*/ 72 w 445"/>
                  <a:gd name="T11" fmla="*/ 227 h 227"/>
                  <a:gd name="T12" fmla="*/ 222 w 445"/>
                  <a:gd name="T13" fmla="*/ 74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5" h="227">
                    <a:moveTo>
                      <a:pt x="222" y="74"/>
                    </a:moveTo>
                    <a:lnTo>
                      <a:pt x="371" y="227"/>
                    </a:lnTo>
                    <a:lnTo>
                      <a:pt x="445" y="227"/>
                    </a:lnTo>
                    <a:lnTo>
                      <a:pt x="222" y="0"/>
                    </a:lnTo>
                    <a:lnTo>
                      <a:pt x="0" y="227"/>
                    </a:lnTo>
                    <a:lnTo>
                      <a:pt x="72" y="227"/>
                    </a:lnTo>
                    <a:lnTo>
                      <a:pt x="222" y="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Rectangle 17"/>
              <p:cNvSpPr>
                <a:spLocks noChangeArrowheads="1"/>
              </p:cNvSpPr>
              <p:nvPr/>
            </p:nvSpPr>
            <p:spPr bwMode="auto">
              <a:xfrm>
                <a:off x="1892301" y="1081088"/>
                <a:ext cx="104775" cy="2381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Rectangle 18"/>
              <p:cNvSpPr>
                <a:spLocks noChangeArrowheads="1"/>
              </p:cNvSpPr>
              <p:nvPr/>
            </p:nvSpPr>
            <p:spPr bwMode="auto">
              <a:xfrm>
                <a:off x="2022476" y="1081088"/>
                <a:ext cx="104775" cy="2381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3254139" y="1628800"/>
            <a:ext cx="2520280" cy="2736304"/>
            <a:chOff x="3254139" y="1628800"/>
            <a:chExt cx="2520280" cy="2736304"/>
          </a:xfrm>
        </p:grpSpPr>
        <p:sp>
          <p:nvSpPr>
            <p:cNvPr id="7" name="矩形 6"/>
            <p:cNvSpPr/>
            <p:nvPr/>
          </p:nvSpPr>
          <p:spPr>
            <a:xfrm>
              <a:off x="3254139" y="1628800"/>
              <a:ext cx="2520280" cy="2736304"/>
            </a:xfrm>
            <a:prstGeom prst="rect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/>
            <p:nvPr/>
          </p:nvCxnSpPr>
          <p:spPr>
            <a:xfrm flipH="1">
              <a:off x="3546000" y="3275459"/>
              <a:ext cx="2052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4040067" y="2771636"/>
              <a:ext cx="110799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添加文本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3420040" y="3314367"/>
              <a:ext cx="2195344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F6699"/>
                </a:buClr>
                <a:defRPr/>
              </a:pPr>
              <a:r>
                <a:rPr lang="zh-CN" altLang="en-US" sz="12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单击此处添加</a:t>
              </a:r>
              <a:r>
                <a:rPr lang="zh-CN" altLang="en-US" sz="12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</a:t>
              </a:r>
              <a:r>
                <a:rPr lang="zh-CN" altLang="en-US" sz="12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此处添加文本单击此处添加文本 单击此处添加文本 单击此处添加</a:t>
              </a:r>
              <a:r>
                <a:rPr lang="zh-CN" altLang="en-US" sz="12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</a:t>
              </a:r>
              <a:endParaRPr lang="zh-CN" altLang="en-US" sz="12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157003" y="1909971"/>
              <a:ext cx="829995" cy="723237"/>
              <a:chOff x="2419350" y="5524078"/>
              <a:chExt cx="876300" cy="763587"/>
            </a:xfrm>
            <a:solidFill>
              <a:schemeClr val="bg1"/>
            </a:solidFill>
          </p:grpSpPr>
          <p:sp>
            <p:nvSpPr>
              <p:cNvPr id="25" name="Freeform 303"/>
              <p:cNvSpPr>
                <a:spLocks/>
              </p:cNvSpPr>
              <p:nvPr/>
            </p:nvSpPr>
            <p:spPr bwMode="auto">
              <a:xfrm>
                <a:off x="2832100" y="5524078"/>
                <a:ext cx="82550" cy="158750"/>
              </a:xfrm>
              <a:custGeom>
                <a:avLst/>
                <a:gdLst>
                  <a:gd name="T0" fmla="*/ 6 w 46"/>
                  <a:gd name="T1" fmla="*/ 9 h 89"/>
                  <a:gd name="T2" fmla="*/ 14 w 46"/>
                  <a:gd name="T3" fmla="*/ 7 h 89"/>
                  <a:gd name="T4" fmla="*/ 15 w 46"/>
                  <a:gd name="T5" fmla="*/ 10 h 89"/>
                  <a:gd name="T6" fmla="*/ 34 w 46"/>
                  <a:gd name="T7" fmla="*/ 16 h 89"/>
                  <a:gd name="T8" fmla="*/ 37 w 46"/>
                  <a:gd name="T9" fmla="*/ 14 h 89"/>
                  <a:gd name="T10" fmla="*/ 42 w 46"/>
                  <a:gd name="T11" fmla="*/ 19 h 89"/>
                  <a:gd name="T12" fmla="*/ 7 w 46"/>
                  <a:gd name="T13" fmla="*/ 82 h 89"/>
                  <a:gd name="T14" fmla="*/ 0 w 46"/>
                  <a:gd name="T15" fmla="*/ 80 h 89"/>
                  <a:gd name="T16" fmla="*/ 6 w 46"/>
                  <a:gd name="T17" fmla="*/ 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" h="89">
                    <a:moveTo>
                      <a:pt x="6" y="9"/>
                    </a:moveTo>
                    <a:cubicBezTo>
                      <a:pt x="7" y="0"/>
                      <a:pt x="10" y="0"/>
                      <a:pt x="14" y="7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8" y="18"/>
                      <a:pt x="27" y="20"/>
                      <a:pt x="34" y="16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4" y="10"/>
                      <a:pt x="46" y="12"/>
                      <a:pt x="42" y="19"/>
                    </a:cubicBezTo>
                    <a:cubicBezTo>
                      <a:pt x="7" y="82"/>
                      <a:pt x="7" y="82"/>
                      <a:pt x="7" y="82"/>
                    </a:cubicBezTo>
                    <a:cubicBezTo>
                      <a:pt x="2" y="89"/>
                      <a:pt x="0" y="88"/>
                      <a:pt x="0" y="80"/>
                    </a:cubicBezTo>
                    <a:lnTo>
                      <a:pt x="6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304"/>
              <p:cNvSpPr>
                <a:spLocks noEditPoints="1"/>
              </p:cNvSpPr>
              <p:nvPr/>
            </p:nvSpPr>
            <p:spPr bwMode="auto">
              <a:xfrm>
                <a:off x="2419350" y="5635203"/>
                <a:ext cx="823912" cy="652462"/>
              </a:xfrm>
              <a:custGeom>
                <a:avLst/>
                <a:gdLst>
                  <a:gd name="T0" fmla="*/ 462 w 463"/>
                  <a:gd name="T1" fmla="*/ 29 h 366"/>
                  <a:gd name="T2" fmla="*/ 341 w 463"/>
                  <a:gd name="T3" fmla="*/ 0 h 366"/>
                  <a:gd name="T4" fmla="*/ 231 w 463"/>
                  <a:gd name="T5" fmla="*/ 36 h 366"/>
                  <a:gd name="T6" fmla="*/ 122 w 463"/>
                  <a:gd name="T7" fmla="*/ 0 h 366"/>
                  <a:gd name="T8" fmla="*/ 1 w 463"/>
                  <a:gd name="T9" fmla="*/ 29 h 366"/>
                  <a:gd name="T10" fmla="*/ 0 w 463"/>
                  <a:gd name="T11" fmla="*/ 31 h 366"/>
                  <a:gd name="T12" fmla="*/ 0 w 463"/>
                  <a:gd name="T13" fmla="*/ 364 h 366"/>
                  <a:gd name="T14" fmla="*/ 1 w 463"/>
                  <a:gd name="T15" fmla="*/ 366 h 366"/>
                  <a:gd name="T16" fmla="*/ 3 w 463"/>
                  <a:gd name="T17" fmla="*/ 366 h 366"/>
                  <a:gd name="T18" fmla="*/ 41 w 463"/>
                  <a:gd name="T19" fmla="*/ 351 h 366"/>
                  <a:gd name="T20" fmla="*/ 133 w 463"/>
                  <a:gd name="T21" fmla="*/ 335 h 366"/>
                  <a:gd name="T22" fmla="*/ 229 w 463"/>
                  <a:gd name="T23" fmla="*/ 357 h 366"/>
                  <a:gd name="T24" fmla="*/ 231 w 463"/>
                  <a:gd name="T25" fmla="*/ 358 h 366"/>
                  <a:gd name="T26" fmla="*/ 231 w 463"/>
                  <a:gd name="T27" fmla="*/ 358 h 366"/>
                  <a:gd name="T28" fmla="*/ 232 w 463"/>
                  <a:gd name="T29" fmla="*/ 358 h 366"/>
                  <a:gd name="T30" fmla="*/ 234 w 463"/>
                  <a:gd name="T31" fmla="*/ 357 h 366"/>
                  <a:gd name="T32" fmla="*/ 330 w 463"/>
                  <a:gd name="T33" fmla="*/ 335 h 366"/>
                  <a:gd name="T34" fmla="*/ 422 w 463"/>
                  <a:gd name="T35" fmla="*/ 351 h 366"/>
                  <a:gd name="T36" fmla="*/ 460 w 463"/>
                  <a:gd name="T37" fmla="*/ 366 h 366"/>
                  <a:gd name="T38" fmla="*/ 461 w 463"/>
                  <a:gd name="T39" fmla="*/ 366 h 366"/>
                  <a:gd name="T40" fmla="*/ 462 w 463"/>
                  <a:gd name="T41" fmla="*/ 366 h 366"/>
                  <a:gd name="T42" fmla="*/ 463 w 463"/>
                  <a:gd name="T43" fmla="*/ 364 h 366"/>
                  <a:gd name="T44" fmla="*/ 463 w 463"/>
                  <a:gd name="T45" fmla="*/ 31 h 366"/>
                  <a:gd name="T46" fmla="*/ 462 w 463"/>
                  <a:gd name="T47" fmla="*/ 29 h 366"/>
                  <a:gd name="T48" fmla="*/ 438 w 463"/>
                  <a:gd name="T49" fmla="*/ 50 h 366"/>
                  <a:gd name="T50" fmla="*/ 438 w 463"/>
                  <a:gd name="T51" fmla="*/ 332 h 366"/>
                  <a:gd name="T52" fmla="*/ 327 w 463"/>
                  <a:gd name="T53" fmla="*/ 306 h 366"/>
                  <a:gd name="T54" fmla="*/ 243 w 463"/>
                  <a:gd name="T55" fmla="*/ 325 h 366"/>
                  <a:gd name="T56" fmla="*/ 243 w 463"/>
                  <a:gd name="T57" fmla="*/ 58 h 366"/>
                  <a:gd name="T58" fmla="*/ 337 w 463"/>
                  <a:gd name="T59" fmla="*/ 26 h 366"/>
                  <a:gd name="T60" fmla="*/ 438 w 463"/>
                  <a:gd name="T61" fmla="*/ 50 h 366"/>
                  <a:gd name="T62" fmla="*/ 220 w 463"/>
                  <a:gd name="T63" fmla="*/ 58 h 366"/>
                  <a:gd name="T64" fmla="*/ 220 w 463"/>
                  <a:gd name="T65" fmla="*/ 325 h 366"/>
                  <a:gd name="T66" fmla="*/ 136 w 463"/>
                  <a:gd name="T67" fmla="*/ 306 h 366"/>
                  <a:gd name="T68" fmla="*/ 24 w 463"/>
                  <a:gd name="T69" fmla="*/ 332 h 366"/>
                  <a:gd name="T70" fmla="*/ 24 w 463"/>
                  <a:gd name="T71" fmla="*/ 50 h 366"/>
                  <a:gd name="T72" fmla="*/ 126 w 463"/>
                  <a:gd name="T73" fmla="*/ 26 h 366"/>
                  <a:gd name="T74" fmla="*/ 220 w 463"/>
                  <a:gd name="T75" fmla="*/ 58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63" h="366">
                    <a:moveTo>
                      <a:pt x="462" y="29"/>
                    </a:moveTo>
                    <a:cubicBezTo>
                      <a:pt x="414" y="8"/>
                      <a:pt x="374" y="0"/>
                      <a:pt x="341" y="0"/>
                    </a:cubicBezTo>
                    <a:cubicBezTo>
                      <a:pt x="278" y="0"/>
                      <a:pt x="242" y="27"/>
                      <a:pt x="231" y="36"/>
                    </a:cubicBezTo>
                    <a:cubicBezTo>
                      <a:pt x="221" y="27"/>
                      <a:pt x="185" y="0"/>
                      <a:pt x="122" y="0"/>
                    </a:cubicBezTo>
                    <a:cubicBezTo>
                      <a:pt x="89" y="0"/>
                      <a:pt x="48" y="8"/>
                      <a:pt x="1" y="29"/>
                    </a:cubicBezTo>
                    <a:cubicBezTo>
                      <a:pt x="0" y="30"/>
                      <a:pt x="0" y="30"/>
                      <a:pt x="0" y="31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65"/>
                      <a:pt x="0" y="366"/>
                      <a:pt x="1" y="366"/>
                    </a:cubicBezTo>
                    <a:cubicBezTo>
                      <a:pt x="1" y="366"/>
                      <a:pt x="2" y="366"/>
                      <a:pt x="3" y="366"/>
                    </a:cubicBezTo>
                    <a:cubicBezTo>
                      <a:pt x="3" y="366"/>
                      <a:pt x="17" y="358"/>
                      <a:pt x="41" y="351"/>
                    </a:cubicBezTo>
                    <a:cubicBezTo>
                      <a:pt x="64" y="343"/>
                      <a:pt x="97" y="335"/>
                      <a:pt x="133" y="335"/>
                    </a:cubicBezTo>
                    <a:cubicBezTo>
                      <a:pt x="164" y="335"/>
                      <a:pt x="197" y="341"/>
                      <a:pt x="229" y="357"/>
                    </a:cubicBezTo>
                    <a:cubicBezTo>
                      <a:pt x="229" y="357"/>
                      <a:pt x="230" y="358"/>
                      <a:pt x="231" y="358"/>
                    </a:cubicBezTo>
                    <a:cubicBezTo>
                      <a:pt x="231" y="358"/>
                      <a:pt x="231" y="358"/>
                      <a:pt x="231" y="358"/>
                    </a:cubicBezTo>
                    <a:cubicBezTo>
                      <a:pt x="232" y="358"/>
                      <a:pt x="232" y="358"/>
                      <a:pt x="232" y="358"/>
                    </a:cubicBezTo>
                    <a:cubicBezTo>
                      <a:pt x="233" y="358"/>
                      <a:pt x="234" y="357"/>
                      <a:pt x="234" y="357"/>
                    </a:cubicBezTo>
                    <a:cubicBezTo>
                      <a:pt x="266" y="341"/>
                      <a:pt x="299" y="335"/>
                      <a:pt x="330" y="335"/>
                    </a:cubicBezTo>
                    <a:cubicBezTo>
                      <a:pt x="366" y="335"/>
                      <a:pt x="399" y="343"/>
                      <a:pt x="422" y="351"/>
                    </a:cubicBezTo>
                    <a:cubicBezTo>
                      <a:pt x="446" y="358"/>
                      <a:pt x="460" y="366"/>
                      <a:pt x="460" y="366"/>
                    </a:cubicBezTo>
                    <a:cubicBezTo>
                      <a:pt x="461" y="366"/>
                      <a:pt x="461" y="366"/>
                      <a:pt x="461" y="366"/>
                    </a:cubicBezTo>
                    <a:cubicBezTo>
                      <a:pt x="461" y="366"/>
                      <a:pt x="462" y="366"/>
                      <a:pt x="462" y="366"/>
                    </a:cubicBezTo>
                    <a:cubicBezTo>
                      <a:pt x="463" y="366"/>
                      <a:pt x="463" y="365"/>
                      <a:pt x="463" y="364"/>
                    </a:cubicBezTo>
                    <a:cubicBezTo>
                      <a:pt x="463" y="31"/>
                      <a:pt x="463" y="31"/>
                      <a:pt x="463" y="31"/>
                    </a:cubicBezTo>
                    <a:cubicBezTo>
                      <a:pt x="463" y="30"/>
                      <a:pt x="463" y="30"/>
                      <a:pt x="462" y="29"/>
                    </a:cubicBezTo>
                    <a:close/>
                    <a:moveTo>
                      <a:pt x="438" y="50"/>
                    </a:moveTo>
                    <a:cubicBezTo>
                      <a:pt x="438" y="332"/>
                      <a:pt x="438" y="332"/>
                      <a:pt x="438" y="332"/>
                    </a:cubicBezTo>
                    <a:cubicBezTo>
                      <a:pt x="426" y="326"/>
                      <a:pt x="381" y="306"/>
                      <a:pt x="327" y="306"/>
                    </a:cubicBezTo>
                    <a:cubicBezTo>
                      <a:pt x="300" y="306"/>
                      <a:pt x="271" y="311"/>
                      <a:pt x="243" y="325"/>
                    </a:cubicBezTo>
                    <a:cubicBezTo>
                      <a:pt x="243" y="58"/>
                      <a:pt x="243" y="58"/>
                      <a:pt x="243" y="58"/>
                    </a:cubicBezTo>
                    <a:cubicBezTo>
                      <a:pt x="248" y="53"/>
                      <a:pt x="279" y="26"/>
                      <a:pt x="337" y="26"/>
                    </a:cubicBezTo>
                    <a:cubicBezTo>
                      <a:pt x="365" y="26"/>
                      <a:pt x="398" y="32"/>
                      <a:pt x="438" y="50"/>
                    </a:cubicBezTo>
                    <a:close/>
                    <a:moveTo>
                      <a:pt x="220" y="58"/>
                    </a:moveTo>
                    <a:cubicBezTo>
                      <a:pt x="220" y="325"/>
                      <a:pt x="220" y="325"/>
                      <a:pt x="220" y="325"/>
                    </a:cubicBezTo>
                    <a:cubicBezTo>
                      <a:pt x="192" y="311"/>
                      <a:pt x="163" y="306"/>
                      <a:pt x="136" y="306"/>
                    </a:cubicBezTo>
                    <a:cubicBezTo>
                      <a:pt x="82" y="306"/>
                      <a:pt x="36" y="326"/>
                      <a:pt x="24" y="332"/>
                    </a:cubicBezTo>
                    <a:cubicBezTo>
                      <a:pt x="24" y="50"/>
                      <a:pt x="24" y="50"/>
                      <a:pt x="24" y="50"/>
                    </a:cubicBezTo>
                    <a:cubicBezTo>
                      <a:pt x="65" y="32"/>
                      <a:pt x="98" y="26"/>
                      <a:pt x="126" y="26"/>
                    </a:cubicBezTo>
                    <a:cubicBezTo>
                      <a:pt x="184" y="26"/>
                      <a:pt x="215" y="53"/>
                      <a:pt x="22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305"/>
              <p:cNvSpPr>
                <a:spLocks noEditPoints="1"/>
              </p:cNvSpPr>
              <p:nvPr/>
            </p:nvSpPr>
            <p:spPr bwMode="auto">
              <a:xfrm>
                <a:off x="2878138" y="5809828"/>
                <a:ext cx="312737" cy="314325"/>
              </a:xfrm>
              <a:custGeom>
                <a:avLst/>
                <a:gdLst>
                  <a:gd name="T0" fmla="*/ 79 w 176"/>
                  <a:gd name="T1" fmla="*/ 5 h 176"/>
                  <a:gd name="T2" fmla="*/ 5 w 176"/>
                  <a:gd name="T3" fmla="*/ 97 h 176"/>
                  <a:gd name="T4" fmla="*/ 98 w 176"/>
                  <a:gd name="T5" fmla="*/ 171 h 176"/>
                  <a:gd name="T6" fmla="*/ 171 w 176"/>
                  <a:gd name="T7" fmla="*/ 79 h 176"/>
                  <a:gd name="T8" fmla="*/ 79 w 176"/>
                  <a:gd name="T9" fmla="*/ 5 h 176"/>
                  <a:gd name="T10" fmla="*/ 95 w 176"/>
                  <a:gd name="T11" fmla="*/ 150 h 176"/>
                  <a:gd name="T12" fmla="*/ 27 w 176"/>
                  <a:gd name="T13" fmla="*/ 95 h 176"/>
                  <a:gd name="T14" fmla="*/ 81 w 176"/>
                  <a:gd name="T15" fmla="*/ 26 h 176"/>
                  <a:gd name="T16" fmla="*/ 150 w 176"/>
                  <a:gd name="T17" fmla="*/ 81 h 176"/>
                  <a:gd name="T18" fmla="*/ 95 w 176"/>
                  <a:gd name="T19" fmla="*/ 15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6" h="176">
                    <a:moveTo>
                      <a:pt x="79" y="5"/>
                    </a:moveTo>
                    <a:cubicBezTo>
                      <a:pt x="33" y="10"/>
                      <a:pt x="0" y="51"/>
                      <a:pt x="5" y="97"/>
                    </a:cubicBezTo>
                    <a:cubicBezTo>
                      <a:pt x="10" y="143"/>
                      <a:pt x="52" y="176"/>
                      <a:pt x="98" y="171"/>
                    </a:cubicBezTo>
                    <a:cubicBezTo>
                      <a:pt x="143" y="166"/>
                      <a:pt x="176" y="124"/>
                      <a:pt x="171" y="79"/>
                    </a:cubicBezTo>
                    <a:cubicBezTo>
                      <a:pt x="166" y="33"/>
                      <a:pt x="125" y="0"/>
                      <a:pt x="79" y="5"/>
                    </a:cubicBezTo>
                    <a:close/>
                    <a:moveTo>
                      <a:pt x="95" y="150"/>
                    </a:moveTo>
                    <a:cubicBezTo>
                      <a:pt x="61" y="153"/>
                      <a:pt x="30" y="129"/>
                      <a:pt x="27" y="95"/>
                    </a:cubicBezTo>
                    <a:cubicBezTo>
                      <a:pt x="23" y="61"/>
                      <a:pt x="47" y="30"/>
                      <a:pt x="81" y="26"/>
                    </a:cubicBezTo>
                    <a:cubicBezTo>
                      <a:pt x="116" y="22"/>
                      <a:pt x="146" y="47"/>
                      <a:pt x="150" y="81"/>
                    </a:cubicBezTo>
                    <a:cubicBezTo>
                      <a:pt x="154" y="115"/>
                      <a:pt x="129" y="146"/>
                      <a:pt x="95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306"/>
              <p:cNvSpPr>
                <a:spLocks/>
              </p:cNvSpPr>
              <p:nvPr/>
            </p:nvSpPr>
            <p:spPr bwMode="auto">
              <a:xfrm>
                <a:off x="3141663" y="6038428"/>
                <a:ext cx="30162" cy="31750"/>
              </a:xfrm>
              <a:custGeom>
                <a:avLst/>
                <a:gdLst>
                  <a:gd name="T0" fmla="*/ 14 w 17"/>
                  <a:gd name="T1" fmla="*/ 1 h 18"/>
                  <a:gd name="T2" fmla="*/ 15 w 17"/>
                  <a:gd name="T3" fmla="*/ 8 h 18"/>
                  <a:gd name="T4" fmla="*/ 9 w 17"/>
                  <a:gd name="T5" fmla="*/ 16 h 18"/>
                  <a:gd name="T6" fmla="*/ 3 w 17"/>
                  <a:gd name="T7" fmla="*/ 17 h 18"/>
                  <a:gd name="T8" fmla="*/ 2 w 17"/>
                  <a:gd name="T9" fmla="*/ 10 h 18"/>
                  <a:gd name="T10" fmla="*/ 8 w 17"/>
                  <a:gd name="T11" fmla="*/ 3 h 18"/>
                  <a:gd name="T12" fmla="*/ 14 w 17"/>
                  <a:gd name="T13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18">
                    <a:moveTo>
                      <a:pt x="14" y="1"/>
                    </a:moveTo>
                    <a:cubicBezTo>
                      <a:pt x="16" y="3"/>
                      <a:pt x="17" y="6"/>
                      <a:pt x="15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8" y="18"/>
                      <a:pt x="5" y="18"/>
                      <a:pt x="3" y="17"/>
                    </a:cubicBezTo>
                    <a:cubicBezTo>
                      <a:pt x="1" y="16"/>
                      <a:pt x="0" y="13"/>
                      <a:pt x="2" y="1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9" y="1"/>
                      <a:pt x="12" y="0"/>
                      <a:pt x="1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307"/>
              <p:cNvSpPr>
                <a:spLocks/>
              </p:cNvSpPr>
              <p:nvPr/>
            </p:nvSpPr>
            <p:spPr bwMode="auto">
              <a:xfrm>
                <a:off x="3154363" y="6044778"/>
                <a:ext cx="141287" cy="122237"/>
              </a:xfrm>
              <a:custGeom>
                <a:avLst/>
                <a:gdLst>
                  <a:gd name="T0" fmla="*/ 75 w 79"/>
                  <a:gd name="T1" fmla="*/ 40 h 68"/>
                  <a:gd name="T2" fmla="*/ 76 w 79"/>
                  <a:gd name="T3" fmla="*/ 51 h 68"/>
                  <a:gd name="T4" fmla="*/ 66 w 79"/>
                  <a:gd name="T5" fmla="*/ 64 h 68"/>
                  <a:gd name="T6" fmla="*/ 55 w 79"/>
                  <a:gd name="T7" fmla="*/ 66 h 68"/>
                  <a:gd name="T8" fmla="*/ 3 w 79"/>
                  <a:gd name="T9" fmla="*/ 16 h 68"/>
                  <a:gd name="T10" fmla="*/ 13 w 79"/>
                  <a:gd name="T11" fmla="*/ 4 h 68"/>
                  <a:gd name="T12" fmla="*/ 75 w 79"/>
                  <a:gd name="T13" fmla="*/ 4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68">
                    <a:moveTo>
                      <a:pt x="75" y="40"/>
                    </a:moveTo>
                    <a:cubicBezTo>
                      <a:pt x="78" y="42"/>
                      <a:pt x="79" y="47"/>
                      <a:pt x="76" y="51"/>
                    </a:cubicBezTo>
                    <a:cubicBezTo>
                      <a:pt x="66" y="64"/>
                      <a:pt x="66" y="64"/>
                      <a:pt x="66" y="64"/>
                    </a:cubicBezTo>
                    <a:cubicBezTo>
                      <a:pt x="64" y="67"/>
                      <a:pt x="59" y="68"/>
                      <a:pt x="55" y="66"/>
                    </a:cubicBezTo>
                    <a:cubicBezTo>
                      <a:pt x="52" y="63"/>
                      <a:pt x="0" y="20"/>
                      <a:pt x="3" y="16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5" y="0"/>
                      <a:pt x="72" y="37"/>
                      <a:pt x="75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6040735" y="1628800"/>
            <a:ext cx="2520280" cy="2736304"/>
            <a:chOff x="6040735" y="1628800"/>
            <a:chExt cx="2520280" cy="2736304"/>
          </a:xfrm>
        </p:grpSpPr>
        <p:sp>
          <p:nvSpPr>
            <p:cNvPr id="6" name="矩形 5"/>
            <p:cNvSpPr/>
            <p:nvPr/>
          </p:nvSpPr>
          <p:spPr>
            <a:xfrm>
              <a:off x="6040735" y="1628800"/>
              <a:ext cx="2520280" cy="2736304"/>
            </a:xfrm>
            <a:prstGeom prst="rect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>
            <a:xfrm flipH="1">
              <a:off x="6300192" y="3275459"/>
              <a:ext cx="2052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/>
          </p:nvSpPr>
          <p:spPr>
            <a:xfrm>
              <a:off x="6732240" y="2771636"/>
              <a:ext cx="110799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dirty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添加文本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6228520" y="3314367"/>
              <a:ext cx="2195344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F6699"/>
                </a:buClr>
                <a:defRPr/>
              </a:pPr>
              <a:r>
                <a:rPr lang="zh-CN" altLang="en-US" sz="12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单击此处添加</a:t>
              </a:r>
              <a:r>
                <a:rPr lang="zh-CN" altLang="en-US" sz="12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</a:t>
              </a:r>
              <a:r>
                <a:rPr lang="zh-CN" altLang="en-US" sz="12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kern="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此处添加文本单击此处添加文本 单击此处添加文本 单击此处添加</a:t>
              </a:r>
              <a:r>
                <a:rPr lang="zh-CN" altLang="en-US" sz="1200" kern="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</a:t>
              </a:r>
              <a:endParaRPr lang="zh-CN" altLang="en-US" sz="12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endParaRPr>
            </a:p>
          </p:txBody>
        </p:sp>
        <p:grpSp>
          <p:nvGrpSpPr>
            <p:cNvPr id="30" name="组合 29"/>
            <p:cNvGrpSpPr>
              <a:grpSpLocks noChangeAspect="1"/>
            </p:cNvGrpSpPr>
            <p:nvPr/>
          </p:nvGrpSpPr>
          <p:grpSpPr>
            <a:xfrm>
              <a:off x="6932313" y="1934368"/>
              <a:ext cx="737123" cy="702544"/>
              <a:chOff x="2222651" y="5071990"/>
              <a:chExt cx="744538" cy="709612"/>
            </a:xfrm>
            <a:solidFill>
              <a:schemeClr val="bg1"/>
            </a:solidFill>
          </p:grpSpPr>
          <p:sp>
            <p:nvSpPr>
              <p:cNvPr id="31" name="Freeform 241"/>
              <p:cNvSpPr>
                <a:spLocks/>
              </p:cNvSpPr>
              <p:nvPr/>
            </p:nvSpPr>
            <p:spPr bwMode="auto">
              <a:xfrm>
                <a:off x="2689376" y="5448227"/>
                <a:ext cx="120650" cy="206375"/>
              </a:xfrm>
              <a:custGeom>
                <a:avLst/>
                <a:gdLst>
                  <a:gd name="T0" fmla="*/ 68 w 68"/>
                  <a:gd name="T1" fmla="*/ 10 h 116"/>
                  <a:gd name="T2" fmla="*/ 57 w 68"/>
                  <a:gd name="T3" fmla="*/ 5 h 116"/>
                  <a:gd name="T4" fmla="*/ 6 w 68"/>
                  <a:gd name="T5" fmla="*/ 49 h 116"/>
                  <a:gd name="T6" fmla="*/ 6 w 68"/>
                  <a:gd name="T7" fmla="*/ 67 h 116"/>
                  <a:gd name="T8" fmla="*/ 57 w 68"/>
                  <a:gd name="T9" fmla="*/ 111 h 116"/>
                  <a:gd name="T10" fmla="*/ 68 w 68"/>
                  <a:gd name="T11" fmla="*/ 106 h 116"/>
                  <a:gd name="T12" fmla="*/ 68 w 68"/>
                  <a:gd name="T13" fmla="*/ 1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8" h="116">
                    <a:moveTo>
                      <a:pt x="68" y="10"/>
                    </a:moveTo>
                    <a:cubicBezTo>
                      <a:pt x="68" y="2"/>
                      <a:pt x="63" y="0"/>
                      <a:pt x="57" y="5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0" y="54"/>
                      <a:pt x="0" y="62"/>
                      <a:pt x="6" y="67"/>
                    </a:cubicBezTo>
                    <a:cubicBezTo>
                      <a:pt x="57" y="111"/>
                      <a:pt x="57" y="111"/>
                      <a:pt x="57" y="111"/>
                    </a:cubicBezTo>
                    <a:cubicBezTo>
                      <a:pt x="63" y="116"/>
                      <a:pt x="68" y="114"/>
                      <a:pt x="68" y="106"/>
                    </a:cubicBezTo>
                    <a:lnTo>
                      <a:pt x="68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42"/>
              <p:cNvSpPr>
                <a:spLocks/>
              </p:cNvSpPr>
              <p:nvPr/>
            </p:nvSpPr>
            <p:spPr bwMode="auto">
              <a:xfrm>
                <a:off x="2795739" y="5424415"/>
                <a:ext cx="171450" cy="174625"/>
              </a:xfrm>
              <a:custGeom>
                <a:avLst/>
                <a:gdLst>
                  <a:gd name="T0" fmla="*/ 2 w 96"/>
                  <a:gd name="T1" fmla="*/ 42 h 98"/>
                  <a:gd name="T2" fmla="*/ 80 w 96"/>
                  <a:gd name="T3" fmla="*/ 0 h 98"/>
                  <a:gd name="T4" fmla="*/ 0 w 96"/>
                  <a:gd name="T5" fmla="*/ 98 h 98"/>
                  <a:gd name="T6" fmla="*/ 2 w 96"/>
                  <a:gd name="T7" fmla="*/ 42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6" h="98">
                    <a:moveTo>
                      <a:pt x="2" y="42"/>
                    </a:moveTo>
                    <a:cubicBezTo>
                      <a:pt x="2" y="42"/>
                      <a:pt x="70" y="54"/>
                      <a:pt x="80" y="0"/>
                    </a:cubicBezTo>
                    <a:cubicBezTo>
                      <a:pt x="80" y="0"/>
                      <a:pt x="96" y="84"/>
                      <a:pt x="0" y="98"/>
                    </a:cubicBezTo>
                    <a:lnTo>
                      <a:pt x="2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43"/>
              <p:cNvSpPr>
                <a:spLocks noEditPoints="1"/>
              </p:cNvSpPr>
              <p:nvPr/>
            </p:nvSpPr>
            <p:spPr bwMode="auto">
              <a:xfrm>
                <a:off x="2222651" y="5071990"/>
                <a:ext cx="706437" cy="709612"/>
              </a:xfrm>
              <a:custGeom>
                <a:avLst/>
                <a:gdLst>
                  <a:gd name="T0" fmla="*/ 199 w 397"/>
                  <a:gd name="T1" fmla="*/ 126 h 398"/>
                  <a:gd name="T2" fmla="*/ 137 w 397"/>
                  <a:gd name="T3" fmla="*/ 130 h 398"/>
                  <a:gd name="T4" fmla="*/ 267 w 397"/>
                  <a:gd name="T5" fmla="*/ 191 h 398"/>
                  <a:gd name="T6" fmla="*/ 282 w 397"/>
                  <a:gd name="T7" fmla="*/ 234 h 398"/>
                  <a:gd name="T8" fmla="*/ 284 w 397"/>
                  <a:gd name="T9" fmla="*/ 208 h 398"/>
                  <a:gd name="T10" fmla="*/ 354 w 397"/>
                  <a:gd name="T11" fmla="*/ 152 h 398"/>
                  <a:gd name="T12" fmla="*/ 278 w 397"/>
                  <a:gd name="T13" fmla="*/ 132 h 398"/>
                  <a:gd name="T14" fmla="*/ 361 w 397"/>
                  <a:gd name="T15" fmla="*/ 191 h 398"/>
                  <a:gd name="T16" fmla="*/ 361 w 397"/>
                  <a:gd name="T17" fmla="*/ 208 h 398"/>
                  <a:gd name="T18" fmla="*/ 340 w 397"/>
                  <a:gd name="T19" fmla="*/ 216 h 398"/>
                  <a:gd name="T20" fmla="*/ 359 w 397"/>
                  <a:gd name="T21" fmla="*/ 229 h 398"/>
                  <a:gd name="T22" fmla="*/ 346 w 397"/>
                  <a:gd name="T23" fmla="*/ 131 h 398"/>
                  <a:gd name="T24" fmla="*/ 261 w 397"/>
                  <a:gd name="T25" fmla="*/ 75 h 398"/>
                  <a:gd name="T26" fmla="*/ 346 w 397"/>
                  <a:gd name="T27" fmla="*/ 131 h 398"/>
                  <a:gd name="T28" fmla="*/ 263 w 397"/>
                  <a:gd name="T29" fmla="*/ 250 h 398"/>
                  <a:gd name="T30" fmla="*/ 130 w 397"/>
                  <a:gd name="T31" fmla="*/ 208 h 398"/>
                  <a:gd name="T32" fmla="*/ 199 w 397"/>
                  <a:gd name="T33" fmla="*/ 272 h 398"/>
                  <a:gd name="T34" fmla="*/ 252 w 397"/>
                  <a:gd name="T35" fmla="*/ 269 h 398"/>
                  <a:gd name="T36" fmla="*/ 271 w 397"/>
                  <a:gd name="T37" fmla="*/ 295 h 398"/>
                  <a:gd name="T38" fmla="*/ 304 w 397"/>
                  <a:gd name="T39" fmla="*/ 323 h 398"/>
                  <a:gd name="T40" fmla="*/ 223 w 397"/>
                  <a:gd name="T41" fmla="*/ 48 h 398"/>
                  <a:gd name="T42" fmla="*/ 174 w 397"/>
                  <a:gd name="T43" fmla="*/ 48 h 398"/>
                  <a:gd name="T44" fmla="*/ 141 w 397"/>
                  <a:gd name="T45" fmla="*/ 112 h 398"/>
                  <a:gd name="T46" fmla="*/ 256 w 397"/>
                  <a:gd name="T47" fmla="*/ 112 h 398"/>
                  <a:gd name="T48" fmla="*/ 174 w 397"/>
                  <a:gd name="T49" fmla="*/ 350 h 398"/>
                  <a:gd name="T50" fmla="*/ 223 w 397"/>
                  <a:gd name="T51" fmla="*/ 350 h 398"/>
                  <a:gd name="T52" fmla="*/ 256 w 397"/>
                  <a:gd name="T53" fmla="*/ 287 h 398"/>
                  <a:gd name="T54" fmla="*/ 141 w 397"/>
                  <a:gd name="T55" fmla="*/ 287 h 398"/>
                  <a:gd name="T56" fmla="*/ 340 w 397"/>
                  <a:gd name="T57" fmla="*/ 302 h 398"/>
                  <a:gd name="T58" fmla="*/ 337 w 397"/>
                  <a:gd name="T59" fmla="*/ 332 h 398"/>
                  <a:gd name="T60" fmla="*/ 327 w 397"/>
                  <a:gd name="T61" fmla="*/ 337 h 398"/>
                  <a:gd name="T62" fmla="*/ 314 w 397"/>
                  <a:gd name="T63" fmla="*/ 331 h 398"/>
                  <a:gd name="T64" fmla="*/ 75 w 397"/>
                  <a:gd name="T65" fmla="*/ 323 h 398"/>
                  <a:gd name="T66" fmla="*/ 75 w 397"/>
                  <a:gd name="T67" fmla="*/ 76 h 398"/>
                  <a:gd name="T68" fmla="*/ 322 w 397"/>
                  <a:gd name="T69" fmla="*/ 76 h 398"/>
                  <a:gd name="T70" fmla="*/ 371 w 397"/>
                  <a:gd name="T71" fmla="*/ 225 h 398"/>
                  <a:gd name="T72" fmla="*/ 397 w 397"/>
                  <a:gd name="T73" fmla="*/ 190 h 398"/>
                  <a:gd name="T74" fmla="*/ 0 w 397"/>
                  <a:gd name="T75" fmla="*/ 199 h 398"/>
                  <a:gd name="T76" fmla="*/ 377 w 397"/>
                  <a:gd name="T77" fmla="*/ 287 h 398"/>
                  <a:gd name="T78" fmla="*/ 36 w 397"/>
                  <a:gd name="T79" fmla="*/ 191 h 398"/>
                  <a:gd name="T80" fmla="*/ 119 w 397"/>
                  <a:gd name="T81" fmla="*/ 132 h 398"/>
                  <a:gd name="T82" fmla="*/ 36 w 397"/>
                  <a:gd name="T83" fmla="*/ 191 h 398"/>
                  <a:gd name="T84" fmla="*/ 136 w 397"/>
                  <a:gd name="T85" fmla="*/ 324 h 398"/>
                  <a:gd name="T86" fmla="*/ 51 w 397"/>
                  <a:gd name="T87" fmla="*/ 268 h 398"/>
                  <a:gd name="T88" fmla="*/ 51 w 397"/>
                  <a:gd name="T89" fmla="*/ 131 h 398"/>
                  <a:gd name="T90" fmla="*/ 157 w 397"/>
                  <a:gd name="T91" fmla="*/ 42 h 398"/>
                  <a:gd name="T92" fmla="*/ 43 w 397"/>
                  <a:gd name="T93" fmla="*/ 246 h 398"/>
                  <a:gd name="T94" fmla="*/ 119 w 397"/>
                  <a:gd name="T95" fmla="*/ 266 h 398"/>
                  <a:gd name="T96" fmla="*/ 36 w 397"/>
                  <a:gd name="T97" fmla="*/ 20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7" h="398">
                    <a:moveTo>
                      <a:pt x="260" y="130"/>
                    </a:moveTo>
                    <a:cubicBezTo>
                      <a:pt x="241" y="127"/>
                      <a:pt x="220" y="126"/>
                      <a:pt x="199" y="126"/>
                    </a:cubicBezTo>
                    <a:cubicBezTo>
                      <a:pt x="199" y="126"/>
                      <a:pt x="199" y="126"/>
                      <a:pt x="199" y="126"/>
                    </a:cubicBezTo>
                    <a:cubicBezTo>
                      <a:pt x="177" y="126"/>
                      <a:pt x="157" y="127"/>
                      <a:pt x="137" y="130"/>
                    </a:cubicBezTo>
                    <a:cubicBezTo>
                      <a:pt x="133" y="148"/>
                      <a:pt x="131" y="169"/>
                      <a:pt x="130" y="191"/>
                    </a:cubicBezTo>
                    <a:cubicBezTo>
                      <a:pt x="267" y="191"/>
                      <a:pt x="267" y="191"/>
                      <a:pt x="267" y="191"/>
                    </a:cubicBezTo>
                    <a:cubicBezTo>
                      <a:pt x="266" y="169"/>
                      <a:pt x="264" y="148"/>
                      <a:pt x="260" y="130"/>
                    </a:cubicBezTo>
                    <a:close/>
                    <a:moveTo>
                      <a:pt x="282" y="234"/>
                    </a:moveTo>
                    <a:cubicBezTo>
                      <a:pt x="313" y="208"/>
                      <a:pt x="313" y="208"/>
                      <a:pt x="313" y="208"/>
                    </a:cubicBezTo>
                    <a:cubicBezTo>
                      <a:pt x="284" y="208"/>
                      <a:pt x="284" y="208"/>
                      <a:pt x="284" y="208"/>
                    </a:cubicBezTo>
                    <a:cubicBezTo>
                      <a:pt x="284" y="217"/>
                      <a:pt x="283" y="225"/>
                      <a:pt x="282" y="234"/>
                    </a:cubicBezTo>
                    <a:close/>
                    <a:moveTo>
                      <a:pt x="354" y="152"/>
                    </a:moveTo>
                    <a:cubicBezTo>
                      <a:pt x="352" y="151"/>
                      <a:pt x="350" y="150"/>
                      <a:pt x="347" y="149"/>
                    </a:cubicBezTo>
                    <a:cubicBezTo>
                      <a:pt x="328" y="142"/>
                      <a:pt x="304" y="136"/>
                      <a:pt x="278" y="132"/>
                    </a:cubicBezTo>
                    <a:cubicBezTo>
                      <a:pt x="281" y="150"/>
                      <a:pt x="283" y="170"/>
                      <a:pt x="284" y="191"/>
                    </a:cubicBezTo>
                    <a:cubicBezTo>
                      <a:pt x="361" y="191"/>
                      <a:pt x="361" y="191"/>
                      <a:pt x="361" y="191"/>
                    </a:cubicBezTo>
                    <a:cubicBezTo>
                      <a:pt x="360" y="177"/>
                      <a:pt x="358" y="165"/>
                      <a:pt x="354" y="152"/>
                    </a:cubicBezTo>
                    <a:close/>
                    <a:moveTo>
                      <a:pt x="361" y="208"/>
                    </a:moveTo>
                    <a:cubicBezTo>
                      <a:pt x="338" y="208"/>
                      <a:pt x="338" y="208"/>
                      <a:pt x="338" y="208"/>
                    </a:cubicBezTo>
                    <a:cubicBezTo>
                      <a:pt x="339" y="210"/>
                      <a:pt x="340" y="213"/>
                      <a:pt x="340" y="216"/>
                    </a:cubicBezTo>
                    <a:cubicBezTo>
                      <a:pt x="340" y="231"/>
                      <a:pt x="340" y="231"/>
                      <a:pt x="340" y="231"/>
                    </a:cubicBezTo>
                    <a:cubicBezTo>
                      <a:pt x="345" y="231"/>
                      <a:pt x="352" y="230"/>
                      <a:pt x="359" y="229"/>
                    </a:cubicBezTo>
                    <a:cubicBezTo>
                      <a:pt x="360" y="222"/>
                      <a:pt x="361" y="215"/>
                      <a:pt x="361" y="208"/>
                    </a:cubicBezTo>
                    <a:close/>
                    <a:moveTo>
                      <a:pt x="346" y="131"/>
                    </a:moveTo>
                    <a:cubicBezTo>
                      <a:pt x="326" y="87"/>
                      <a:pt x="287" y="54"/>
                      <a:pt x="240" y="42"/>
                    </a:cubicBezTo>
                    <a:cubicBezTo>
                      <a:pt x="248" y="51"/>
                      <a:pt x="255" y="62"/>
                      <a:pt x="261" y="75"/>
                    </a:cubicBezTo>
                    <a:cubicBezTo>
                      <a:pt x="266" y="87"/>
                      <a:pt x="270" y="100"/>
                      <a:pt x="274" y="114"/>
                    </a:cubicBezTo>
                    <a:cubicBezTo>
                      <a:pt x="301" y="118"/>
                      <a:pt x="325" y="124"/>
                      <a:pt x="346" y="131"/>
                    </a:cubicBezTo>
                    <a:close/>
                    <a:moveTo>
                      <a:pt x="259" y="253"/>
                    </a:moveTo>
                    <a:cubicBezTo>
                      <a:pt x="263" y="250"/>
                      <a:pt x="263" y="250"/>
                      <a:pt x="263" y="250"/>
                    </a:cubicBezTo>
                    <a:cubicBezTo>
                      <a:pt x="265" y="237"/>
                      <a:pt x="266" y="223"/>
                      <a:pt x="267" y="208"/>
                    </a:cubicBezTo>
                    <a:cubicBezTo>
                      <a:pt x="130" y="208"/>
                      <a:pt x="130" y="208"/>
                      <a:pt x="130" y="208"/>
                    </a:cubicBezTo>
                    <a:cubicBezTo>
                      <a:pt x="131" y="230"/>
                      <a:pt x="133" y="250"/>
                      <a:pt x="137" y="269"/>
                    </a:cubicBezTo>
                    <a:cubicBezTo>
                      <a:pt x="156" y="271"/>
                      <a:pt x="177" y="272"/>
                      <a:pt x="199" y="272"/>
                    </a:cubicBezTo>
                    <a:cubicBezTo>
                      <a:pt x="217" y="272"/>
                      <a:pt x="235" y="271"/>
                      <a:pt x="252" y="270"/>
                    </a:cubicBezTo>
                    <a:cubicBezTo>
                      <a:pt x="252" y="269"/>
                      <a:pt x="252" y="269"/>
                      <a:pt x="252" y="269"/>
                    </a:cubicBezTo>
                    <a:cubicBezTo>
                      <a:pt x="252" y="263"/>
                      <a:pt x="255" y="257"/>
                      <a:pt x="259" y="253"/>
                    </a:cubicBezTo>
                    <a:close/>
                    <a:moveTo>
                      <a:pt x="271" y="295"/>
                    </a:moveTo>
                    <a:cubicBezTo>
                      <a:pt x="264" y="320"/>
                      <a:pt x="253" y="342"/>
                      <a:pt x="240" y="357"/>
                    </a:cubicBezTo>
                    <a:cubicBezTo>
                      <a:pt x="264" y="350"/>
                      <a:pt x="286" y="339"/>
                      <a:pt x="304" y="323"/>
                    </a:cubicBezTo>
                    <a:lnTo>
                      <a:pt x="271" y="295"/>
                    </a:lnTo>
                    <a:close/>
                    <a:moveTo>
                      <a:pt x="223" y="48"/>
                    </a:moveTo>
                    <a:cubicBezTo>
                      <a:pt x="214" y="41"/>
                      <a:pt x="207" y="37"/>
                      <a:pt x="199" y="37"/>
                    </a:cubicBezTo>
                    <a:cubicBezTo>
                      <a:pt x="191" y="37"/>
                      <a:pt x="183" y="41"/>
                      <a:pt x="174" y="48"/>
                    </a:cubicBezTo>
                    <a:cubicBezTo>
                      <a:pt x="166" y="56"/>
                      <a:pt x="159" y="67"/>
                      <a:pt x="152" y="82"/>
                    </a:cubicBezTo>
                    <a:cubicBezTo>
                      <a:pt x="148" y="91"/>
                      <a:pt x="144" y="101"/>
                      <a:pt x="141" y="112"/>
                    </a:cubicBezTo>
                    <a:cubicBezTo>
                      <a:pt x="160" y="110"/>
                      <a:pt x="179" y="109"/>
                      <a:pt x="199" y="109"/>
                    </a:cubicBezTo>
                    <a:cubicBezTo>
                      <a:pt x="218" y="109"/>
                      <a:pt x="238" y="110"/>
                      <a:pt x="256" y="112"/>
                    </a:cubicBezTo>
                    <a:cubicBezTo>
                      <a:pt x="248" y="83"/>
                      <a:pt x="236" y="60"/>
                      <a:pt x="223" y="48"/>
                    </a:cubicBezTo>
                    <a:close/>
                    <a:moveTo>
                      <a:pt x="174" y="350"/>
                    </a:moveTo>
                    <a:cubicBezTo>
                      <a:pt x="183" y="358"/>
                      <a:pt x="191" y="361"/>
                      <a:pt x="199" y="361"/>
                    </a:cubicBezTo>
                    <a:cubicBezTo>
                      <a:pt x="207" y="361"/>
                      <a:pt x="214" y="358"/>
                      <a:pt x="223" y="350"/>
                    </a:cubicBezTo>
                    <a:cubicBezTo>
                      <a:pt x="231" y="343"/>
                      <a:pt x="239" y="331"/>
                      <a:pt x="245" y="316"/>
                    </a:cubicBezTo>
                    <a:cubicBezTo>
                      <a:pt x="249" y="308"/>
                      <a:pt x="253" y="298"/>
                      <a:pt x="256" y="287"/>
                    </a:cubicBezTo>
                    <a:cubicBezTo>
                      <a:pt x="238" y="288"/>
                      <a:pt x="218" y="289"/>
                      <a:pt x="199" y="289"/>
                    </a:cubicBezTo>
                    <a:cubicBezTo>
                      <a:pt x="179" y="289"/>
                      <a:pt x="160" y="288"/>
                      <a:pt x="141" y="287"/>
                    </a:cubicBezTo>
                    <a:cubicBezTo>
                      <a:pt x="149" y="316"/>
                      <a:pt x="161" y="338"/>
                      <a:pt x="174" y="350"/>
                    </a:cubicBezTo>
                    <a:close/>
                    <a:moveTo>
                      <a:pt x="340" y="302"/>
                    </a:moveTo>
                    <a:cubicBezTo>
                      <a:pt x="340" y="322"/>
                      <a:pt x="340" y="322"/>
                      <a:pt x="340" y="322"/>
                    </a:cubicBezTo>
                    <a:cubicBezTo>
                      <a:pt x="340" y="326"/>
                      <a:pt x="339" y="329"/>
                      <a:pt x="337" y="332"/>
                    </a:cubicBezTo>
                    <a:cubicBezTo>
                      <a:pt x="335" y="335"/>
                      <a:pt x="331" y="337"/>
                      <a:pt x="327" y="337"/>
                    </a:cubicBezTo>
                    <a:cubicBezTo>
                      <a:pt x="327" y="337"/>
                      <a:pt x="327" y="337"/>
                      <a:pt x="327" y="337"/>
                    </a:cubicBezTo>
                    <a:cubicBezTo>
                      <a:pt x="323" y="337"/>
                      <a:pt x="319" y="335"/>
                      <a:pt x="316" y="333"/>
                    </a:cubicBezTo>
                    <a:cubicBezTo>
                      <a:pt x="314" y="331"/>
                      <a:pt x="314" y="331"/>
                      <a:pt x="314" y="331"/>
                    </a:cubicBezTo>
                    <a:cubicBezTo>
                      <a:pt x="283" y="358"/>
                      <a:pt x="243" y="374"/>
                      <a:pt x="199" y="374"/>
                    </a:cubicBezTo>
                    <a:cubicBezTo>
                      <a:pt x="150" y="374"/>
                      <a:pt x="107" y="354"/>
                      <a:pt x="75" y="323"/>
                    </a:cubicBezTo>
                    <a:cubicBezTo>
                      <a:pt x="43" y="291"/>
                      <a:pt x="24" y="248"/>
                      <a:pt x="24" y="199"/>
                    </a:cubicBezTo>
                    <a:cubicBezTo>
                      <a:pt x="24" y="151"/>
                      <a:pt x="43" y="107"/>
                      <a:pt x="75" y="76"/>
                    </a:cubicBezTo>
                    <a:cubicBezTo>
                      <a:pt x="107" y="44"/>
                      <a:pt x="150" y="24"/>
                      <a:pt x="199" y="24"/>
                    </a:cubicBezTo>
                    <a:cubicBezTo>
                      <a:pt x="247" y="24"/>
                      <a:pt x="290" y="44"/>
                      <a:pt x="322" y="76"/>
                    </a:cubicBezTo>
                    <a:cubicBezTo>
                      <a:pt x="354" y="107"/>
                      <a:pt x="373" y="151"/>
                      <a:pt x="373" y="199"/>
                    </a:cubicBezTo>
                    <a:cubicBezTo>
                      <a:pt x="373" y="208"/>
                      <a:pt x="373" y="217"/>
                      <a:pt x="371" y="225"/>
                    </a:cubicBezTo>
                    <a:cubicBezTo>
                      <a:pt x="373" y="224"/>
                      <a:pt x="375" y="223"/>
                      <a:pt x="377" y="222"/>
                    </a:cubicBezTo>
                    <a:cubicBezTo>
                      <a:pt x="387" y="216"/>
                      <a:pt x="395" y="207"/>
                      <a:pt x="397" y="190"/>
                    </a:cubicBezTo>
                    <a:cubicBezTo>
                      <a:pt x="392" y="85"/>
                      <a:pt x="305" y="0"/>
                      <a:pt x="199" y="0"/>
                    </a:cubicBezTo>
                    <a:cubicBezTo>
                      <a:pt x="89" y="0"/>
                      <a:pt x="0" y="89"/>
                      <a:pt x="0" y="199"/>
                    </a:cubicBezTo>
                    <a:cubicBezTo>
                      <a:pt x="0" y="309"/>
                      <a:pt x="89" y="398"/>
                      <a:pt x="199" y="398"/>
                    </a:cubicBezTo>
                    <a:cubicBezTo>
                      <a:pt x="277" y="398"/>
                      <a:pt x="344" y="353"/>
                      <a:pt x="377" y="287"/>
                    </a:cubicBezTo>
                    <a:cubicBezTo>
                      <a:pt x="367" y="293"/>
                      <a:pt x="355" y="298"/>
                      <a:pt x="340" y="302"/>
                    </a:cubicBezTo>
                    <a:close/>
                    <a:moveTo>
                      <a:pt x="36" y="191"/>
                    </a:moveTo>
                    <a:cubicBezTo>
                      <a:pt x="113" y="191"/>
                      <a:pt x="113" y="191"/>
                      <a:pt x="113" y="191"/>
                    </a:cubicBezTo>
                    <a:cubicBezTo>
                      <a:pt x="114" y="170"/>
                      <a:pt x="116" y="150"/>
                      <a:pt x="119" y="132"/>
                    </a:cubicBezTo>
                    <a:cubicBezTo>
                      <a:pt x="89" y="137"/>
                      <a:pt x="63" y="144"/>
                      <a:pt x="43" y="152"/>
                    </a:cubicBezTo>
                    <a:cubicBezTo>
                      <a:pt x="39" y="165"/>
                      <a:pt x="37" y="177"/>
                      <a:pt x="36" y="191"/>
                    </a:cubicBezTo>
                    <a:close/>
                    <a:moveTo>
                      <a:pt x="157" y="357"/>
                    </a:moveTo>
                    <a:cubicBezTo>
                      <a:pt x="149" y="348"/>
                      <a:pt x="142" y="337"/>
                      <a:pt x="136" y="324"/>
                    </a:cubicBezTo>
                    <a:cubicBezTo>
                      <a:pt x="131" y="312"/>
                      <a:pt x="127" y="299"/>
                      <a:pt x="123" y="284"/>
                    </a:cubicBezTo>
                    <a:cubicBezTo>
                      <a:pt x="96" y="281"/>
                      <a:pt x="72" y="275"/>
                      <a:pt x="51" y="268"/>
                    </a:cubicBezTo>
                    <a:cubicBezTo>
                      <a:pt x="71" y="311"/>
                      <a:pt x="110" y="344"/>
                      <a:pt x="157" y="357"/>
                    </a:cubicBezTo>
                    <a:close/>
                    <a:moveTo>
                      <a:pt x="51" y="131"/>
                    </a:moveTo>
                    <a:cubicBezTo>
                      <a:pt x="72" y="124"/>
                      <a:pt x="96" y="118"/>
                      <a:pt x="123" y="114"/>
                    </a:cubicBezTo>
                    <a:cubicBezTo>
                      <a:pt x="131" y="84"/>
                      <a:pt x="142" y="59"/>
                      <a:pt x="157" y="42"/>
                    </a:cubicBezTo>
                    <a:cubicBezTo>
                      <a:pt x="110" y="54"/>
                      <a:pt x="71" y="87"/>
                      <a:pt x="51" y="131"/>
                    </a:cubicBezTo>
                    <a:close/>
                    <a:moveTo>
                      <a:pt x="43" y="246"/>
                    </a:moveTo>
                    <a:cubicBezTo>
                      <a:pt x="45" y="247"/>
                      <a:pt x="47" y="248"/>
                      <a:pt x="50" y="249"/>
                    </a:cubicBezTo>
                    <a:cubicBezTo>
                      <a:pt x="69" y="256"/>
                      <a:pt x="93" y="262"/>
                      <a:pt x="119" y="266"/>
                    </a:cubicBezTo>
                    <a:cubicBezTo>
                      <a:pt x="116" y="248"/>
                      <a:pt x="114" y="228"/>
                      <a:pt x="113" y="208"/>
                    </a:cubicBezTo>
                    <a:cubicBezTo>
                      <a:pt x="36" y="208"/>
                      <a:pt x="36" y="208"/>
                      <a:pt x="36" y="208"/>
                    </a:cubicBezTo>
                    <a:cubicBezTo>
                      <a:pt x="37" y="221"/>
                      <a:pt x="39" y="234"/>
                      <a:pt x="43" y="2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101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100"/>
                            </p:stCondLst>
                            <p:childTnLst>
                              <p:par>
                                <p:cTn id="1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00"/>
                            </p:stCondLst>
                            <p:childTnLst>
                              <p:par>
                                <p:cTn id="2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3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4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5" dur="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3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8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98990" y="1533178"/>
            <a:ext cx="6069354" cy="4056062"/>
          </a:xfrm>
          <a:prstGeom prst="rect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7170" y="16288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</a:t>
            </a:r>
            <a:r>
              <a:rPr lang="zh-CN" altLang="en-US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比例图</a:t>
            </a:r>
            <a:endParaRPr lang="zh-CN" altLang="en-US" b="1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598990" y="5157192"/>
            <a:ext cx="1676866" cy="432048"/>
            <a:chOff x="1598990" y="5157192"/>
            <a:chExt cx="1676866" cy="432048"/>
          </a:xfrm>
        </p:grpSpPr>
        <p:sp>
          <p:nvSpPr>
            <p:cNvPr id="6" name="矩形 5"/>
            <p:cNvSpPr/>
            <p:nvPr/>
          </p:nvSpPr>
          <p:spPr>
            <a:xfrm>
              <a:off x="1598990" y="5157192"/>
              <a:ext cx="1676866" cy="432048"/>
            </a:xfrm>
            <a:prstGeom prst="rect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950100" y="5217125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添加文本</a:t>
              </a:r>
            </a:p>
          </p:txBody>
        </p:sp>
      </p:grpSp>
      <p:sp>
        <p:nvSpPr>
          <p:cNvPr id="9" name="矩形 8"/>
          <p:cNvSpPr/>
          <p:nvPr/>
        </p:nvSpPr>
        <p:spPr>
          <a:xfrm>
            <a:off x="5652120" y="5207253"/>
            <a:ext cx="20882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点击添加</a:t>
            </a:r>
            <a:r>
              <a:rPr lang="zh-CN" altLang="en-US" sz="140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文本内容</a:t>
            </a:r>
            <a:endParaRPr lang="zh-CN" altLang="en-US" sz="1400" dirty="0">
              <a:solidFill>
                <a:srgbClr val="736B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267744" y="1964399"/>
            <a:ext cx="5167199" cy="3444799"/>
            <a:chOff x="2267744" y="1964399"/>
            <a:chExt cx="5167199" cy="3444799"/>
          </a:xfrm>
        </p:grpSpPr>
        <p:graphicFrame>
          <p:nvGraphicFramePr>
            <p:cNvPr id="8" name="图表 7"/>
            <p:cNvGraphicFramePr/>
            <p:nvPr>
              <p:extLst>
                <p:ext uri="{D42A27DB-BD31-4B8C-83A1-F6EECF244321}">
                  <p14:modId xmlns:p14="http://schemas.microsoft.com/office/powerpoint/2010/main" val="2788094743"/>
                </p:ext>
              </p:extLst>
            </p:nvPr>
          </p:nvGraphicFramePr>
          <p:xfrm>
            <a:off x="2267744" y="1964399"/>
            <a:ext cx="5167199" cy="344479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0" name="矩形 9"/>
            <p:cNvSpPr/>
            <p:nvPr/>
          </p:nvSpPr>
          <p:spPr>
            <a:xfrm>
              <a:off x="4577460" y="3604954"/>
              <a:ext cx="44435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</a:rPr>
                <a:t>82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3242345" y="3645024"/>
              <a:ext cx="4187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32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289200" y="2915652"/>
              <a:ext cx="4187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14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793256" y="2564904"/>
              <a:ext cx="4187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</a:rPr>
                <a:t>12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910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4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E:\PPT素材\素材\商务人士\2531170_075628188284_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1519" y="837769"/>
            <a:ext cx="4320480" cy="6020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4265801"/>
            <a:ext cx="3923929" cy="1035407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7164288" y="692696"/>
            <a:ext cx="79208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00392" y="692696"/>
            <a:ext cx="360040" cy="432048"/>
          </a:xfrm>
          <a:prstGeom prst="rect">
            <a:avLst/>
          </a:prstGeom>
          <a:solidFill>
            <a:srgbClr val="736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364088" y="1196752"/>
            <a:ext cx="3243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</a:t>
            </a:r>
            <a:r>
              <a:rPr lang="en-US" altLang="zh-CN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制作完全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可编辑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11960" y="4077072"/>
            <a:ext cx="31683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rgbClr val="14B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谢谢观看</a:t>
            </a:r>
            <a:endParaRPr lang="en-US" altLang="zh-CN" sz="5400" b="1" dirty="0" smtClean="0">
              <a:solidFill>
                <a:srgbClr val="14B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600" b="1" dirty="0" smtClean="0">
                <a:solidFill>
                  <a:srgbClr val="736B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600" b="1" dirty="0">
              <a:solidFill>
                <a:srgbClr val="736B5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504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4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750"/>
                            </p:stCondLst>
                            <p:childTnLst>
                              <p:par>
                                <p:cTn id="31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3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4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5" grpId="1" animBg="1"/>
      <p:bldP spid="6" grpId="0" animBg="1"/>
      <p:bldP spid="6" grpId="1" animBg="1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>
            <a:spLocks noChangeAspect="1"/>
          </p:cNvSpPr>
          <p:nvPr/>
        </p:nvSpPr>
        <p:spPr>
          <a:xfrm>
            <a:off x="1403648" y="2870663"/>
            <a:ext cx="360000" cy="360000"/>
          </a:xfrm>
          <a:prstGeom prst="rect">
            <a:avLst/>
          </a:prstGeom>
          <a:noFill/>
          <a:ln w="20320">
            <a:solidFill>
              <a:srgbClr val="14B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>
            <a:spLocks noChangeAspect="1"/>
          </p:cNvSpPr>
          <p:nvPr/>
        </p:nvSpPr>
        <p:spPr>
          <a:xfrm>
            <a:off x="1403648" y="3632853"/>
            <a:ext cx="360000" cy="360000"/>
          </a:xfrm>
          <a:prstGeom prst="rect">
            <a:avLst/>
          </a:prstGeom>
          <a:noFill/>
          <a:ln w="20320">
            <a:solidFill>
              <a:srgbClr val="14B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>
            <a:spLocks noChangeAspect="1"/>
          </p:cNvSpPr>
          <p:nvPr/>
        </p:nvSpPr>
        <p:spPr>
          <a:xfrm>
            <a:off x="1403648" y="4395043"/>
            <a:ext cx="360000" cy="360000"/>
          </a:xfrm>
          <a:prstGeom prst="rect">
            <a:avLst/>
          </a:prstGeom>
          <a:noFill/>
          <a:ln w="20320">
            <a:solidFill>
              <a:srgbClr val="14B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>
            <a:spLocks noChangeAspect="1"/>
          </p:cNvSpPr>
          <p:nvPr/>
        </p:nvSpPr>
        <p:spPr>
          <a:xfrm>
            <a:off x="1403648" y="5157232"/>
            <a:ext cx="360000" cy="360000"/>
          </a:xfrm>
          <a:prstGeom prst="rect">
            <a:avLst/>
          </a:prstGeom>
          <a:noFill/>
          <a:ln w="20320">
            <a:solidFill>
              <a:srgbClr val="14B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>
            <a:spLocks noChangeAspect="1"/>
          </p:cNvSpPr>
          <p:nvPr/>
        </p:nvSpPr>
        <p:spPr>
          <a:xfrm>
            <a:off x="1403648" y="2108473"/>
            <a:ext cx="360000" cy="360000"/>
          </a:xfrm>
          <a:prstGeom prst="rect">
            <a:avLst/>
          </a:prstGeom>
          <a:noFill/>
          <a:ln w="20320">
            <a:solidFill>
              <a:srgbClr val="14B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>
            <a:spLocks noChangeAspect="1"/>
          </p:cNvSpPr>
          <p:nvPr/>
        </p:nvSpPr>
        <p:spPr>
          <a:xfrm>
            <a:off x="5148064" y="2108473"/>
            <a:ext cx="360000" cy="360000"/>
          </a:xfrm>
          <a:prstGeom prst="rect">
            <a:avLst/>
          </a:prstGeom>
          <a:noFill/>
          <a:ln w="20320">
            <a:solidFill>
              <a:srgbClr val="14B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>
            <a:spLocks noChangeAspect="1"/>
          </p:cNvSpPr>
          <p:nvPr/>
        </p:nvSpPr>
        <p:spPr>
          <a:xfrm>
            <a:off x="5148064" y="2870663"/>
            <a:ext cx="360000" cy="360000"/>
          </a:xfrm>
          <a:prstGeom prst="rect">
            <a:avLst/>
          </a:prstGeom>
          <a:noFill/>
          <a:ln w="20320">
            <a:solidFill>
              <a:srgbClr val="14B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>
            <a:spLocks noChangeAspect="1"/>
          </p:cNvSpPr>
          <p:nvPr/>
        </p:nvSpPr>
        <p:spPr>
          <a:xfrm>
            <a:off x="5148064" y="3632853"/>
            <a:ext cx="360000" cy="360000"/>
          </a:xfrm>
          <a:prstGeom prst="rect">
            <a:avLst/>
          </a:prstGeom>
          <a:noFill/>
          <a:ln w="20320">
            <a:solidFill>
              <a:srgbClr val="14B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95289" y="1835299"/>
            <a:ext cx="43204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/>
              <a:t>1</a:t>
            </a:r>
            <a:endParaRPr lang="zh-CN" altLang="en-US" sz="2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195736" y="1876182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r>
              <a:rPr lang="zh-CN" altLang="en-US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595289" y="2597489"/>
            <a:ext cx="43204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2</a:t>
            </a:r>
            <a:endParaRPr lang="zh-CN" altLang="en-US" sz="20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2195736" y="2638372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r>
              <a:rPr lang="zh-CN" altLang="en-US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595289" y="3359679"/>
            <a:ext cx="43204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3</a:t>
            </a:r>
            <a:endParaRPr lang="zh-CN" altLang="en-US" sz="20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2195736" y="3400562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r>
              <a:rPr lang="zh-CN" altLang="en-US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595289" y="4121869"/>
            <a:ext cx="43204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4</a:t>
            </a:r>
            <a:endParaRPr lang="zh-CN" altLang="en-US" sz="2000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2195736" y="4162752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r>
              <a:rPr lang="zh-CN" altLang="en-US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595289" y="4884058"/>
            <a:ext cx="43204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5</a:t>
            </a:r>
            <a:endParaRPr lang="zh-CN" alt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2195736" y="4924941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r>
              <a:rPr lang="zh-CN" altLang="en-US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940152" y="1876182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r>
              <a:rPr lang="zh-CN" altLang="en-US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339705" y="2597489"/>
            <a:ext cx="43204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7</a:t>
            </a:r>
            <a:endParaRPr lang="zh-CN" altLang="en-US" sz="20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5940152" y="2638372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r>
              <a:rPr lang="zh-CN" altLang="en-US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endParaRPr lang="zh-CN" altLang="en-US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940152" y="3400562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r>
              <a:rPr lang="zh-CN" altLang="en-US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en-US" altLang="zh-CN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endParaRPr lang="zh-CN" altLang="en-US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5339705" y="3359679"/>
            <a:ext cx="43204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8</a:t>
            </a:r>
            <a:endParaRPr lang="zh-CN" altLang="en-US" sz="2000" b="1" dirty="0"/>
          </a:p>
        </p:txBody>
      </p:sp>
      <p:sp>
        <p:nvSpPr>
          <p:cNvPr id="46" name="矩形 45"/>
          <p:cNvSpPr/>
          <p:nvPr/>
        </p:nvSpPr>
        <p:spPr>
          <a:xfrm>
            <a:off x="5339705" y="1835299"/>
            <a:ext cx="43204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6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52935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1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5" dur="1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" dur="1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1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25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750"/>
                            </p:stCondLst>
                            <p:childTnLst>
                              <p:par>
                                <p:cTn id="5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1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5" dur="1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6" dur="1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1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25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750"/>
                            </p:stCondLst>
                            <p:childTnLst>
                              <p:par>
                                <p:cTn id="7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1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5" dur="1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6" dur="1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1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25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750"/>
                            </p:stCondLst>
                            <p:childTnLst>
                              <p:par>
                                <p:cTn id="9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" dur="1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5" dur="1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6" dur="1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1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0"/>
                            </p:stCondLst>
                            <p:childTnLst>
                              <p:par>
                                <p:cTn id="9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1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25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5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750"/>
                            </p:stCondLst>
                            <p:childTnLst>
                              <p:par>
                                <p:cTn id="11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4" dur="1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5" dur="1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6" dur="1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7" dur="1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000"/>
                            </p:stCondLst>
                            <p:childTnLst>
                              <p:par>
                                <p:cTn id="1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1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25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5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750"/>
                            </p:stCondLst>
                            <p:childTnLst>
                              <p:par>
                                <p:cTn id="13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4" dur="1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5" dur="1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6" dur="1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7" dur="1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7000"/>
                            </p:stCondLst>
                            <p:childTnLst>
                              <p:par>
                                <p:cTn id="13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1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7250"/>
                            </p:stCondLst>
                            <p:childTnLst>
                              <p:par>
                                <p:cTn id="1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7500"/>
                            </p:stCondLst>
                            <p:childTnLst>
                              <p:par>
                                <p:cTn id="1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750"/>
                            </p:stCondLst>
                            <p:childTnLst>
                              <p:par>
                                <p:cTn id="15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4" dur="1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5" dur="1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6" dur="1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7" dur="1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8000"/>
                            </p:stCondLst>
                            <p:childTnLst>
                              <p:par>
                                <p:cTn id="15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1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8250"/>
                            </p:stCondLst>
                            <p:childTnLst>
                              <p:par>
                                <p:cTn id="1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5" grpId="0" animBg="1"/>
      <p:bldP spid="39" grpId="0" animBg="1"/>
      <p:bldP spid="43" grpId="0" animBg="1"/>
      <p:bldP spid="8" grpId="0" animBg="1"/>
      <p:bldP spid="47" grpId="0" animBg="1"/>
      <p:bldP spid="51" grpId="0" animBg="1"/>
      <p:bldP spid="55" grpId="0" animBg="1"/>
      <p:bldP spid="4" grpId="0"/>
      <p:bldP spid="6" grpId="0" animBg="1"/>
      <p:bldP spid="6" grpId="1" animBg="1"/>
      <p:bldP spid="9" grpId="0"/>
      <p:bldP spid="30" grpId="0" animBg="1"/>
      <p:bldP spid="30" grpId="1" animBg="1"/>
      <p:bldP spid="32" grpId="0"/>
      <p:bldP spid="34" grpId="0" animBg="1"/>
      <p:bldP spid="34" grpId="1" animBg="1"/>
      <p:bldP spid="36" grpId="0"/>
      <p:bldP spid="38" grpId="0" animBg="1"/>
      <p:bldP spid="38" grpId="1" animBg="1"/>
      <p:bldP spid="40" grpId="0"/>
      <p:bldP spid="42" grpId="0" animBg="1"/>
      <p:bldP spid="42" grpId="1" animBg="1"/>
      <p:bldP spid="44" grpId="0"/>
      <p:bldP spid="48" grpId="0"/>
      <p:bldP spid="50" grpId="0" animBg="1"/>
      <p:bldP spid="50" grpId="1" animBg="1"/>
      <p:bldP spid="52" grpId="0"/>
      <p:bldP spid="56" grpId="0"/>
      <p:bldP spid="54" grpId="0" animBg="1"/>
      <p:bldP spid="54" grpId="1" animBg="1"/>
      <p:bldP spid="46" grpId="0" animBg="1"/>
      <p:bldP spid="4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987824" y="1772815"/>
            <a:ext cx="1224136" cy="1224136"/>
            <a:chOff x="2987824" y="1772815"/>
            <a:chExt cx="1224136" cy="1224136"/>
          </a:xfrm>
          <a:solidFill>
            <a:srgbClr val="14B066"/>
          </a:solidFill>
        </p:grpSpPr>
        <p:sp>
          <p:nvSpPr>
            <p:cNvPr id="2" name="椭圆 1"/>
            <p:cNvSpPr/>
            <p:nvPr/>
          </p:nvSpPr>
          <p:spPr>
            <a:xfrm>
              <a:off x="2987824" y="1772815"/>
              <a:ext cx="1224136" cy="12241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3016399" y="2082334"/>
              <a:ext cx="114495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1600" dirty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团队培训</a:t>
              </a: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6" name="Picture 4" descr="商务大图 点击还原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32" b="4760"/>
          <a:stretch/>
        </p:blipFill>
        <p:spPr bwMode="auto">
          <a:xfrm>
            <a:off x="2740545" y="2492897"/>
            <a:ext cx="3662908" cy="2422004"/>
          </a:xfrm>
          <a:prstGeom prst="rect">
            <a:avLst/>
          </a:prstGeom>
          <a:ln>
            <a:solidFill>
              <a:srgbClr val="14B066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467544" y="2492897"/>
            <a:ext cx="2273001" cy="216023"/>
            <a:chOff x="467544" y="2492897"/>
            <a:chExt cx="2273001" cy="216023"/>
          </a:xfrm>
        </p:grpSpPr>
        <p:cxnSp>
          <p:nvCxnSpPr>
            <p:cNvPr id="8" name="直接连接符 7"/>
            <p:cNvCxnSpPr/>
            <p:nvPr/>
          </p:nvCxnSpPr>
          <p:spPr>
            <a:xfrm flipH="1" flipV="1">
              <a:off x="2339752" y="2492897"/>
              <a:ext cx="400793" cy="216023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467544" y="2492897"/>
              <a:ext cx="1872208" cy="0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10"/>
          <p:cNvSpPr/>
          <p:nvPr/>
        </p:nvSpPr>
        <p:spPr>
          <a:xfrm>
            <a:off x="635948" y="2091859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600" b="1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添加文本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35948" y="4293096"/>
            <a:ext cx="2104597" cy="288032"/>
            <a:chOff x="635948" y="4293096"/>
            <a:chExt cx="2104597" cy="288032"/>
          </a:xfrm>
        </p:grpSpPr>
        <p:cxnSp>
          <p:nvCxnSpPr>
            <p:cNvPr id="13" name="直接连接符 12"/>
            <p:cNvCxnSpPr/>
            <p:nvPr/>
          </p:nvCxnSpPr>
          <p:spPr>
            <a:xfrm flipH="1">
              <a:off x="2195736" y="4293096"/>
              <a:ext cx="544809" cy="288032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635948" y="4581128"/>
              <a:ext cx="1559788" cy="0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5652120" y="2251611"/>
            <a:ext cx="2016224" cy="241286"/>
            <a:chOff x="5652120" y="2251611"/>
            <a:chExt cx="2016224" cy="241286"/>
          </a:xfrm>
        </p:grpSpPr>
        <p:cxnSp>
          <p:nvCxnSpPr>
            <p:cNvPr id="17" name="直接连接符 16"/>
            <p:cNvCxnSpPr/>
            <p:nvPr/>
          </p:nvCxnSpPr>
          <p:spPr>
            <a:xfrm flipH="1">
              <a:off x="5652120" y="2251611"/>
              <a:ext cx="72008" cy="241286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5724128" y="2251611"/>
              <a:ext cx="1944216" cy="0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6403453" y="3429000"/>
            <a:ext cx="2200995" cy="274899"/>
            <a:chOff x="6403453" y="3429000"/>
            <a:chExt cx="2200995" cy="274899"/>
          </a:xfrm>
        </p:grpSpPr>
        <p:cxnSp>
          <p:nvCxnSpPr>
            <p:cNvPr id="21" name="直接连接符 20"/>
            <p:cNvCxnSpPr>
              <a:stCxn id="3076" idx="3"/>
            </p:cNvCxnSpPr>
            <p:nvPr/>
          </p:nvCxnSpPr>
          <p:spPr>
            <a:xfrm flipV="1">
              <a:off x="6403453" y="3429000"/>
              <a:ext cx="400795" cy="274899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6804248" y="3429000"/>
              <a:ext cx="1800200" cy="0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/>
          <p:cNvGrpSpPr/>
          <p:nvPr/>
        </p:nvGrpSpPr>
        <p:grpSpPr>
          <a:xfrm>
            <a:off x="4571999" y="4914901"/>
            <a:ext cx="1944217" cy="530323"/>
            <a:chOff x="4571999" y="4914901"/>
            <a:chExt cx="1944217" cy="530323"/>
          </a:xfrm>
        </p:grpSpPr>
        <p:cxnSp>
          <p:nvCxnSpPr>
            <p:cNvPr id="25" name="直接连接符 24"/>
            <p:cNvCxnSpPr>
              <a:stCxn id="3076" idx="2"/>
            </p:cNvCxnSpPr>
            <p:nvPr/>
          </p:nvCxnSpPr>
          <p:spPr>
            <a:xfrm>
              <a:off x="4571999" y="4914901"/>
              <a:ext cx="432049" cy="530323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5004048" y="5445224"/>
              <a:ext cx="1512168" cy="0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椭圆 27"/>
          <p:cNvSpPr/>
          <p:nvPr/>
        </p:nvSpPr>
        <p:spPr>
          <a:xfrm>
            <a:off x="7164288" y="4005064"/>
            <a:ext cx="1368152" cy="1368152"/>
          </a:xfrm>
          <a:prstGeom prst="ellipse">
            <a:avLst/>
          </a:prstGeom>
          <a:noFill/>
          <a:ln>
            <a:solidFill>
              <a:srgbClr val="14B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707956" y="4166374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600" b="1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添加文本</a:t>
            </a:r>
          </a:p>
        </p:txBody>
      </p:sp>
      <p:sp>
        <p:nvSpPr>
          <p:cNvPr id="32" name="矩形 31"/>
          <p:cNvSpPr/>
          <p:nvPr/>
        </p:nvSpPr>
        <p:spPr>
          <a:xfrm>
            <a:off x="6035975" y="1839490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600" b="1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添加文本</a:t>
            </a:r>
          </a:p>
        </p:txBody>
      </p:sp>
      <p:sp>
        <p:nvSpPr>
          <p:cNvPr id="33" name="矩形 32"/>
          <p:cNvSpPr/>
          <p:nvPr/>
        </p:nvSpPr>
        <p:spPr>
          <a:xfrm>
            <a:off x="6996462" y="3035051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600" b="1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添加文本</a:t>
            </a:r>
          </a:p>
        </p:txBody>
      </p:sp>
      <p:sp>
        <p:nvSpPr>
          <p:cNvPr id="34" name="矩形 33"/>
          <p:cNvSpPr/>
          <p:nvPr/>
        </p:nvSpPr>
        <p:spPr>
          <a:xfrm>
            <a:off x="5104289" y="5101094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zh-CN" altLang="en-US" sz="1600" b="1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添加文本</a:t>
            </a:r>
          </a:p>
        </p:txBody>
      </p:sp>
      <p:sp>
        <p:nvSpPr>
          <p:cNvPr id="29" name="矩形 28"/>
          <p:cNvSpPr/>
          <p:nvPr/>
        </p:nvSpPr>
        <p:spPr>
          <a:xfrm>
            <a:off x="7308304" y="4366845"/>
            <a:ext cx="11191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736B55"/>
                </a:solidFill>
                <a:latin typeface="Impact" pitchFamily="34" charset="0"/>
              </a:rPr>
              <a:t>The Team </a:t>
            </a:r>
          </a:p>
          <a:p>
            <a:pPr algn="ctr"/>
            <a:r>
              <a:rPr lang="en-US" altLang="zh-CN" dirty="0" smtClean="0">
                <a:solidFill>
                  <a:srgbClr val="736B55"/>
                </a:solidFill>
                <a:latin typeface="Impact" pitchFamily="34" charset="0"/>
              </a:rPr>
              <a:t>Training </a:t>
            </a:r>
            <a:endParaRPr lang="zh-CN" altLang="en-US" dirty="0">
              <a:solidFill>
                <a:srgbClr val="736B55"/>
              </a:solidFill>
              <a:latin typeface="Impac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084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2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5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25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2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250"/>
                            </p:stCondLst>
                            <p:childTnLst>
                              <p:par>
                                <p:cTn id="56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600" decel="100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6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50" accel="10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28" grpId="0" animBg="1"/>
      <p:bldP spid="31" grpId="0"/>
      <p:bldP spid="32" grpId="0"/>
      <p:bldP spid="33" grpId="0"/>
      <p:bldP spid="34" grpId="0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151620" y="1722294"/>
            <a:ext cx="1728192" cy="439587"/>
            <a:chOff x="3707904" y="1722294"/>
            <a:chExt cx="1728192" cy="439587"/>
          </a:xfrm>
        </p:grpSpPr>
        <p:sp>
          <p:nvSpPr>
            <p:cNvPr id="4" name="矩形 3"/>
            <p:cNvSpPr/>
            <p:nvPr/>
          </p:nvSpPr>
          <p:spPr>
            <a:xfrm>
              <a:off x="3707904" y="2104281"/>
              <a:ext cx="1728192" cy="57600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4069299" y="1722294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添加</a:t>
              </a:r>
              <a:r>
                <a:rPr lang="zh-CN" altLang="en-US" sz="16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文本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707904" y="1722294"/>
            <a:ext cx="1728192" cy="439587"/>
            <a:chOff x="3707904" y="1722294"/>
            <a:chExt cx="1728192" cy="439587"/>
          </a:xfrm>
        </p:grpSpPr>
        <p:sp>
          <p:nvSpPr>
            <p:cNvPr id="9" name="矩形 8"/>
            <p:cNvSpPr/>
            <p:nvPr/>
          </p:nvSpPr>
          <p:spPr>
            <a:xfrm>
              <a:off x="3707904" y="2104281"/>
              <a:ext cx="1728192" cy="57600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4069299" y="1722294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添加</a:t>
              </a:r>
              <a:r>
                <a:rPr lang="zh-CN" altLang="en-US" sz="16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文本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264188" y="1722294"/>
            <a:ext cx="1728192" cy="439587"/>
            <a:chOff x="3707904" y="1722294"/>
            <a:chExt cx="1728192" cy="439587"/>
          </a:xfrm>
        </p:grpSpPr>
        <p:sp>
          <p:nvSpPr>
            <p:cNvPr id="12" name="矩形 11"/>
            <p:cNvSpPr/>
            <p:nvPr/>
          </p:nvSpPr>
          <p:spPr>
            <a:xfrm>
              <a:off x="3707904" y="2104281"/>
              <a:ext cx="1728192" cy="57600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4069299" y="1722294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添加</a:t>
              </a:r>
              <a:r>
                <a:rPr lang="zh-CN" altLang="en-US" sz="16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文本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163241" y="2276872"/>
            <a:ext cx="1704313" cy="1443058"/>
            <a:chOff x="1163241" y="2276872"/>
            <a:chExt cx="1704313" cy="1443058"/>
          </a:xfrm>
        </p:grpSpPr>
        <p:sp>
          <p:nvSpPr>
            <p:cNvPr id="18" name="矩形 17"/>
            <p:cNvSpPr/>
            <p:nvPr/>
          </p:nvSpPr>
          <p:spPr>
            <a:xfrm>
              <a:off x="1163241" y="2276872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1163241" y="2552998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1163241" y="2829124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1163241" y="3105250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1163241" y="3381376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571410" y="4077072"/>
            <a:ext cx="648072" cy="648072"/>
            <a:chOff x="1571410" y="4077072"/>
            <a:chExt cx="648072" cy="648072"/>
          </a:xfrm>
        </p:grpSpPr>
        <p:sp>
          <p:nvSpPr>
            <p:cNvPr id="14" name="矩形 13"/>
            <p:cNvSpPr/>
            <p:nvPr/>
          </p:nvSpPr>
          <p:spPr>
            <a:xfrm>
              <a:off x="1571410" y="4077072"/>
              <a:ext cx="648072" cy="648072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672947" y="4124697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rgbClr val="736B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</a:t>
              </a:r>
              <a:endParaRPr lang="zh-CN" altLang="en-US" sz="1200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895446" y="4401108"/>
            <a:ext cx="612068" cy="612068"/>
            <a:chOff x="1895446" y="4401108"/>
            <a:chExt cx="612068" cy="612068"/>
          </a:xfrm>
        </p:grpSpPr>
        <p:sp>
          <p:nvSpPr>
            <p:cNvPr id="16" name="矩形 15"/>
            <p:cNvSpPr/>
            <p:nvPr/>
          </p:nvSpPr>
          <p:spPr>
            <a:xfrm>
              <a:off x="1895446" y="4401108"/>
              <a:ext cx="612068" cy="612068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955258" y="4736177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rgbClr val="736B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</a:t>
              </a:r>
              <a:endParaRPr lang="zh-CN" altLang="en-US" sz="1200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3722192" y="2276872"/>
            <a:ext cx="1704313" cy="1443058"/>
            <a:chOff x="3722192" y="2276872"/>
            <a:chExt cx="1704313" cy="1443058"/>
          </a:xfrm>
        </p:grpSpPr>
        <p:sp>
          <p:nvSpPr>
            <p:cNvPr id="30" name="矩形 29"/>
            <p:cNvSpPr/>
            <p:nvPr/>
          </p:nvSpPr>
          <p:spPr>
            <a:xfrm>
              <a:off x="3722192" y="2276872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3722192" y="2552998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3722192" y="2829124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3722192" y="3105250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3722192" y="3381376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130361" y="4077072"/>
            <a:ext cx="648072" cy="648072"/>
            <a:chOff x="4130361" y="4077072"/>
            <a:chExt cx="648072" cy="648072"/>
          </a:xfrm>
        </p:grpSpPr>
        <p:sp>
          <p:nvSpPr>
            <p:cNvPr id="28" name="矩形 27"/>
            <p:cNvSpPr/>
            <p:nvPr/>
          </p:nvSpPr>
          <p:spPr>
            <a:xfrm>
              <a:off x="4130361" y="4077072"/>
              <a:ext cx="648072" cy="648072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231898" y="4124697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rgbClr val="736B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</a:t>
              </a:r>
              <a:endParaRPr lang="zh-CN" altLang="en-US" sz="1200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454397" y="4401108"/>
            <a:ext cx="612068" cy="612068"/>
            <a:chOff x="4454397" y="4401108"/>
            <a:chExt cx="612068" cy="612068"/>
          </a:xfrm>
        </p:grpSpPr>
        <p:sp>
          <p:nvSpPr>
            <p:cNvPr id="29" name="矩形 28"/>
            <p:cNvSpPr/>
            <p:nvPr/>
          </p:nvSpPr>
          <p:spPr>
            <a:xfrm>
              <a:off x="4454397" y="4401108"/>
              <a:ext cx="612068" cy="612068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14209" y="4736177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rgbClr val="736B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</a:t>
              </a:r>
              <a:endParaRPr lang="zh-CN" altLang="en-US" sz="1200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281142" y="2276872"/>
            <a:ext cx="1704313" cy="1443058"/>
            <a:chOff x="6281142" y="2276872"/>
            <a:chExt cx="1704313" cy="1443058"/>
          </a:xfrm>
        </p:grpSpPr>
        <p:sp>
          <p:nvSpPr>
            <p:cNvPr id="40" name="矩形 39"/>
            <p:cNvSpPr/>
            <p:nvPr/>
          </p:nvSpPr>
          <p:spPr>
            <a:xfrm>
              <a:off x="6281142" y="2276872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6281142" y="2552998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6281142" y="2829124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6281142" y="3105250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6281142" y="3381376"/>
              <a:ext cx="170431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Clr>
                  <a:srgbClr val="14B066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689311" y="4077072"/>
            <a:ext cx="648072" cy="648072"/>
            <a:chOff x="6689311" y="4077072"/>
            <a:chExt cx="648072" cy="648072"/>
          </a:xfrm>
        </p:grpSpPr>
        <p:sp>
          <p:nvSpPr>
            <p:cNvPr id="38" name="矩形 37"/>
            <p:cNvSpPr/>
            <p:nvPr/>
          </p:nvSpPr>
          <p:spPr>
            <a:xfrm>
              <a:off x="6689311" y="4077072"/>
              <a:ext cx="648072" cy="648072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790848" y="4124697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rgbClr val="736B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</a:t>
              </a:r>
              <a:endParaRPr lang="zh-CN" altLang="en-US" sz="1200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013347" y="4401108"/>
            <a:ext cx="612068" cy="612068"/>
            <a:chOff x="7013347" y="4401108"/>
            <a:chExt cx="612068" cy="612068"/>
          </a:xfrm>
        </p:grpSpPr>
        <p:sp>
          <p:nvSpPr>
            <p:cNvPr id="39" name="矩形 38"/>
            <p:cNvSpPr/>
            <p:nvPr/>
          </p:nvSpPr>
          <p:spPr>
            <a:xfrm>
              <a:off x="7013347" y="4401108"/>
              <a:ext cx="612068" cy="612068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7073159" y="4736177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 smtClean="0">
                  <a:solidFill>
                    <a:srgbClr val="736B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</a:t>
              </a:r>
              <a:endParaRPr lang="zh-CN" altLang="en-US" sz="1200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646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8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8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8" presetClass="entr" presetSubtype="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1907704" y="4797152"/>
            <a:ext cx="1392872" cy="504056"/>
            <a:chOff x="1907704" y="4797152"/>
            <a:chExt cx="1392872" cy="504056"/>
          </a:xfrm>
        </p:grpSpPr>
        <p:sp>
          <p:nvSpPr>
            <p:cNvPr id="16" name="右箭头 15"/>
            <p:cNvSpPr/>
            <p:nvPr/>
          </p:nvSpPr>
          <p:spPr>
            <a:xfrm>
              <a:off x="1907704" y="4797152"/>
              <a:ext cx="1392872" cy="504056"/>
            </a:xfrm>
            <a:prstGeom prst="rightArrow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1966694" y="4912593"/>
              <a:ext cx="110799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  <p:cxnSp>
        <p:nvCxnSpPr>
          <p:cNvPr id="17" name="直接连接符 16"/>
          <p:cNvCxnSpPr/>
          <p:nvPr/>
        </p:nvCxnSpPr>
        <p:spPr>
          <a:xfrm flipH="1">
            <a:off x="3707904" y="4897735"/>
            <a:ext cx="5040000" cy="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>
            <a:off x="528444" y="3176105"/>
            <a:ext cx="2056898" cy="504056"/>
            <a:chOff x="528444" y="3176105"/>
            <a:chExt cx="2056898" cy="504056"/>
          </a:xfrm>
        </p:grpSpPr>
        <p:sp>
          <p:nvSpPr>
            <p:cNvPr id="7" name="右箭头 6"/>
            <p:cNvSpPr/>
            <p:nvPr/>
          </p:nvSpPr>
          <p:spPr>
            <a:xfrm rot="18900000">
              <a:off x="528444" y="3176105"/>
              <a:ext cx="2056898" cy="504056"/>
            </a:xfrm>
            <a:prstGeom prst="rightArrow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TextBox 21"/>
            <p:cNvSpPr txBox="1"/>
            <p:nvPr/>
          </p:nvSpPr>
          <p:spPr>
            <a:xfrm rot="18900000">
              <a:off x="1171686" y="3186084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</a:rPr>
                <a:t>$45,752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246518" y="2512699"/>
            <a:ext cx="2788562" cy="845431"/>
            <a:chOff x="2246518" y="2512699"/>
            <a:chExt cx="2788562" cy="845431"/>
          </a:xfrm>
        </p:grpSpPr>
        <p:sp>
          <p:nvSpPr>
            <p:cNvPr id="10" name="右箭头 9"/>
            <p:cNvSpPr/>
            <p:nvPr/>
          </p:nvSpPr>
          <p:spPr>
            <a:xfrm rot="18900000">
              <a:off x="2246518" y="2854074"/>
              <a:ext cx="2788562" cy="504056"/>
            </a:xfrm>
            <a:prstGeom prst="rightArrow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TextBox 23"/>
            <p:cNvSpPr txBox="1"/>
            <p:nvPr/>
          </p:nvSpPr>
          <p:spPr>
            <a:xfrm rot="18900000">
              <a:off x="3611364" y="2512699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</a:rPr>
                <a:t>$78,752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514264" y="2525275"/>
            <a:ext cx="3017614" cy="780160"/>
            <a:chOff x="4514264" y="2525275"/>
            <a:chExt cx="3017614" cy="780160"/>
          </a:xfrm>
        </p:grpSpPr>
        <p:sp>
          <p:nvSpPr>
            <p:cNvPr id="12" name="右箭头 11"/>
            <p:cNvSpPr/>
            <p:nvPr/>
          </p:nvSpPr>
          <p:spPr>
            <a:xfrm rot="18900000">
              <a:off x="4514264" y="2801379"/>
              <a:ext cx="3017614" cy="504056"/>
            </a:xfrm>
            <a:prstGeom prst="rightArrow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TextBox 25"/>
            <p:cNvSpPr txBox="1"/>
            <p:nvPr/>
          </p:nvSpPr>
          <p:spPr>
            <a:xfrm rot="18900000">
              <a:off x="5946477" y="2525275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</a:rPr>
                <a:t>$85,752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27912" y="3302803"/>
            <a:ext cx="1499716" cy="504056"/>
            <a:chOff x="327912" y="3302803"/>
            <a:chExt cx="1499716" cy="504056"/>
          </a:xfrm>
        </p:grpSpPr>
        <p:sp>
          <p:nvSpPr>
            <p:cNvPr id="5" name="右箭头 4"/>
            <p:cNvSpPr/>
            <p:nvPr/>
          </p:nvSpPr>
          <p:spPr>
            <a:xfrm rot="18900000">
              <a:off x="327912" y="3302803"/>
              <a:ext cx="1499716" cy="504056"/>
            </a:xfrm>
            <a:prstGeom prst="rightArrow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TextBox 19"/>
            <p:cNvSpPr txBox="1"/>
            <p:nvPr/>
          </p:nvSpPr>
          <p:spPr>
            <a:xfrm rot="18900000">
              <a:off x="614672" y="3414714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</a:rPr>
                <a:t>$32,564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52320" y="2276872"/>
            <a:ext cx="1368152" cy="1512168"/>
            <a:chOff x="7452320" y="2276872"/>
            <a:chExt cx="1368152" cy="1512168"/>
          </a:xfrm>
        </p:grpSpPr>
        <p:sp>
          <p:nvSpPr>
            <p:cNvPr id="14" name="矩形 13"/>
            <p:cNvSpPr/>
            <p:nvPr/>
          </p:nvSpPr>
          <p:spPr>
            <a:xfrm>
              <a:off x="7452320" y="2276872"/>
              <a:ext cx="1368152" cy="1512168"/>
            </a:xfrm>
            <a:prstGeom prst="rect">
              <a:avLst/>
            </a:prstGeom>
            <a:noFill/>
            <a:ln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7668344" y="3032956"/>
              <a:ext cx="1079560" cy="0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7614447" y="2420888"/>
              <a:ext cx="10687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b="1" dirty="0" smtClean="0">
                  <a:solidFill>
                    <a:srgbClr val="14B066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67</a:t>
              </a:r>
              <a:r>
                <a:rPr lang="zh-CN" altLang="en-US" sz="1400" b="1" dirty="0" smtClean="0">
                  <a:solidFill>
                    <a:srgbClr val="14B0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亿人民币</a:t>
              </a:r>
              <a:endParaRPr lang="en-US" altLang="zh-CN" sz="1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rgbClr val="736B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总销售额</a:t>
              </a:r>
              <a:endParaRPr lang="en-US" altLang="zh-CN" sz="1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631012" y="3140968"/>
              <a:ext cx="10823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b="1" dirty="0" smtClean="0">
                  <a:solidFill>
                    <a:srgbClr val="14B066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72</a:t>
              </a:r>
              <a:r>
                <a:rPr lang="zh-CN" altLang="en-US" sz="1400" b="1" dirty="0" smtClean="0">
                  <a:solidFill>
                    <a:srgbClr val="14B0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亿人民币</a:t>
              </a:r>
              <a:endParaRPr lang="en-US" altLang="zh-CN" sz="1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>
                  <a:solidFill>
                    <a:srgbClr val="736B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实际</a:t>
              </a:r>
              <a:r>
                <a:rPr lang="zh-CN" altLang="en-US" sz="1400" b="1" dirty="0" smtClean="0">
                  <a:solidFill>
                    <a:srgbClr val="736B5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销售额</a:t>
              </a:r>
              <a:endParaRPr lang="en-US" altLang="zh-CN" sz="1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98808" y="4797152"/>
            <a:ext cx="1392872" cy="504056"/>
            <a:chOff x="298808" y="4797152"/>
            <a:chExt cx="1392872" cy="504056"/>
          </a:xfrm>
        </p:grpSpPr>
        <p:sp>
          <p:nvSpPr>
            <p:cNvPr id="15" name="右箭头 14"/>
            <p:cNvSpPr/>
            <p:nvPr/>
          </p:nvSpPr>
          <p:spPr>
            <a:xfrm>
              <a:off x="298808" y="4797152"/>
              <a:ext cx="1392872" cy="504056"/>
            </a:xfrm>
            <a:prstGeom prst="rightArrow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361628" y="4911898"/>
              <a:ext cx="110799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387057" y="4278238"/>
            <a:ext cx="896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2011</a:t>
            </a:r>
            <a:r>
              <a:rPr lang="zh-CN" altLang="en-US" sz="16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zh-CN" altLang="en-US" sz="1600" b="1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161649" y="4296322"/>
            <a:ext cx="896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2012</a:t>
            </a:r>
            <a:r>
              <a:rPr lang="zh-CN" altLang="en-US" sz="16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zh-CN" altLang="en-US" sz="1600" b="1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493337" y="4325555"/>
            <a:ext cx="896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16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zh-CN" altLang="en-US" sz="1600" b="1" dirty="0">
              <a:solidFill>
                <a:srgbClr val="736B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683625" y="4941168"/>
            <a:ext cx="4572000" cy="3139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indent="-17145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rgbClr val="14B066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1200" b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单击此处添加</a:t>
            </a:r>
            <a:r>
              <a:rPr lang="zh-CN" altLang="en-US" sz="1200" b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</a:t>
            </a:r>
            <a:r>
              <a:rPr lang="zh-CN" altLang="en-US" sz="1200" b="1" kern="0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</a:t>
            </a:r>
            <a:r>
              <a:rPr lang="zh-CN" altLang="en-US" sz="1200" b="1" kern="0" dirty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</a:t>
            </a:r>
            <a:r>
              <a:rPr lang="zh-CN" altLang="en-US" sz="1200" b="1" kern="0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</a:t>
            </a:r>
            <a:r>
              <a:rPr lang="zh-CN" altLang="en-US" sz="1200" b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</a:t>
            </a:r>
            <a:r>
              <a:rPr lang="zh-CN" altLang="en-US" sz="1200" b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</a:t>
            </a:r>
            <a:r>
              <a:rPr lang="zh-CN" altLang="en-US" sz="1200" b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</a:t>
            </a:r>
            <a:endParaRPr lang="en-US" altLang="zh-CN" sz="1200" b="1" kern="0" dirty="0">
              <a:solidFill>
                <a:srgbClr val="736B55"/>
              </a:solidFill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991466" y="3138459"/>
            <a:ext cx="1958532" cy="537313"/>
            <a:chOff x="1991466" y="3138459"/>
            <a:chExt cx="1958532" cy="537313"/>
          </a:xfrm>
        </p:grpSpPr>
        <p:sp>
          <p:nvSpPr>
            <p:cNvPr id="11" name="右箭头 10"/>
            <p:cNvSpPr/>
            <p:nvPr/>
          </p:nvSpPr>
          <p:spPr>
            <a:xfrm rot="18900000">
              <a:off x="1991466" y="3171716"/>
              <a:ext cx="1958532" cy="504056"/>
            </a:xfrm>
            <a:prstGeom prst="rightArrow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TextBox 22"/>
            <p:cNvSpPr txBox="1"/>
            <p:nvPr/>
          </p:nvSpPr>
          <p:spPr>
            <a:xfrm rot="18900000">
              <a:off x="2678521" y="3138459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</a:rPr>
                <a:t>$66,564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174545" y="2534830"/>
            <a:ext cx="2956085" cy="788662"/>
            <a:chOff x="4174545" y="2534830"/>
            <a:chExt cx="2956085" cy="788662"/>
          </a:xfrm>
        </p:grpSpPr>
        <p:sp>
          <p:nvSpPr>
            <p:cNvPr id="13" name="右箭头 12"/>
            <p:cNvSpPr/>
            <p:nvPr/>
          </p:nvSpPr>
          <p:spPr>
            <a:xfrm rot="18900000">
              <a:off x="4174545" y="2819436"/>
              <a:ext cx="2956085" cy="504056"/>
            </a:xfrm>
            <a:prstGeom prst="rightArrow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TextBox 24"/>
            <p:cNvSpPr txBox="1"/>
            <p:nvPr/>
          </p:nvSpPr>
          <p:spPr>
            <a:xfrm rot="18900000">
              <a:off x="5608538" y="2534830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</a:rPr>
                <a:t>$80,564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0" y="3961631"/>
            <a:ext cx="9152012" cy="288032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119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25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/>
      <p:bldP spid="33" grpId="0"/>
      <p:bldP spid="31" grpId="0"/>
      <p:bldP spid="35" grpId="0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19862" y="4499594"/>
            <a:ext cx="3636909" cy="1080120"/>
            <a:chOff x="819862" y="4499594"/>
            <a:chExt cx="3636909" cy="1080120"/>
          </a:xfrm>
        </p:grpSpPr>
        <p:sp>
          <p:nvSpPr>
            <p:cNvPr id="10" name="直角三角形 9"/>
            <p:cNvSpPr/>
            <p:nvPr/>
          </p:nvSpPr>
          <p:spPr>
            <a:xfrm rot="10800000">
              <a:off x="819862" y="4499594"/>
              <a:ext cx="3636909" cy="1080120"/>
            </a:xfrm>
            <a:prstGeom prst="rtTriangl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3057351" y="4657996"/>
              <a:ext cx="129862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 smtClean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The Task</a:t>
              </a:r>
              <a:endParaRPr lang="zh-CN" altLang="en-US" sz="2000" b="1" dirty="0">
                <a:gradFill>
                  <a:gsLst>
                    <a:gs pos="0">
                      <a:schemeClr val="bg1">
                        <a:lumMod val="97000"/>
                        <a:lumOff val="3000"/>
                      </a:schemeClr>
                    </a:gs>
                    <a:gs pos="100000">
                      <a:schemeClr val="bg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 flipH="1">
            <a:off x="4797549" y="2161431"/>
            <a:ext cx="3636000" cy="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90435" y="1639812"/>
            <a:ext cx="3293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点击添加</a:t>
            </a:r>
            <a:r>
              <a:rPr lang="zh-CN" altLang="en-US" sz="2000" b="1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文本内容</a:t>
            </a:r>
            <a:endParaRPr lang="zh-CN" altLang="en-US" sz="2000" b="1" dirty="0">
              <a:solidFill>
                <a:srgbClr val="14B06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13772" y="2335063"/>
            <a:ext cx="3753029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rgbClr val="FF6699"/>
              </a:buClr>
              <a:defRPr/>
            </a:pPr>
            <a:r>
              <a:rPr lang="zh-CN" altLang="en-US" sz="1400" i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单击此处添加</a:t>
            </a:r>
            <a:r>
              <a:rPr lang="zh-CN" altLang="en-US" sz="1400" i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单击</a:t>
            </a:r>
            <a:r>
              <a:rPr lang="zh-CN" altLang="en-US" sz="1400" i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</a:t>
            </a:r>
            <a:r>
              <a:rPr lang="zh-CN" altLang="en-US" sz="1400" i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单击</a:t>
            </a:r>
            <a:r>
              <a:rPr lang="zh-CN" altLang="en-US" sz="1400" i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此处添加文本单击此处添加文本 单击此处添加文本 单击此处添加文本单击此处添加文本 单击此处添加文本 单击此处添加文本单击此处添加文本 单击此处添加文本 单击此处添加文本单击此处添加文本 单击此处添加文本 单击此处添加文本单击此处添加文本 单击此处添加文本 单击此处添加</a:t>
            </a:r>
            <a:r>
              <a:rPr lang="zh-CN" altLang="en-US" sz="1400" i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</a:t>
            </a:r>
            <a:endParaRPr lang="zh-CN" altLang="en-US" sz="1400" i="1" kern="0" dirty="0">
              <a:solidFill>
                <a:srgbClr val="736B55"/>
              </a:solidFill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H="1">
            <a:off x="4797549" y="4653136"/>
            <a:ext cx="3636000" cy="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 descr="商务大图 点击还原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6899" b="4158"/>
          <a:stretch/>
        </p:blipFill>
        <p:spPr bwMode="auto">
          <a:xfrm>
            <a:off x="826444" y="1701554"/>
            <a:ext cx="3612698" cy="2778991"/>
          </a:xfrm>
          <a:prstGeom prst="rect">
            <a:avLst/>
          </a:prstGeom>
          <a:ln w="19050">
            <a:solidFill>
              <a:srgbClr val="14B066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35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92" name="直接连接符 8191"/>
          <p:cNvCxnSpPr>
            <a:stCxn id="11" idx="0"/>
          </p:cNvCxnSpPr>
          <p:nvPr/>
        </p:nvCxnSpPr>
        <p:spPr>
          <a:xfrm flipV="1">
            <a:off x="2165003" y="3873486"/>
            <a:ext cx="1743009" cy="690487"/>
          </a:xfrm>
          <a:prstGeom prst="line">
            <a:avLst/>
          </a:prstGeom>
          <a:solidFill>
            <a:srgbClr val="003366"/>
          </a:solidFill>
          <a:ln w="19050">
            <a:solidFill>
              <a:srgbClr val="736B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195" name="直接连接符 8194"/>
          <p:cNvCxnSpPr>
            <a:endCxn id="23" idx="2"/>
          </p:cNvCxnSpPr>
          <p:nvPr/>
        </p:nvCxnSpPr>
        <p:spPr>
          <a:xfrm flipV="1">
            <a:off x="3908011" y="3341668"/>
            <a:ext cx="1743010" cy="519380"/>
          </a:xfrm>
          <a:prstGeom prst="line">
            <a:avLst/>
          </a:prstGeom>
          <a:solidFill>
            <a:srgbClr val="003366"/>
          </a:solidFill>
          <a:ln w="19050">
            <a:solidFill>
              <a:srgbClr val="736B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197" name="直接连接符 8196"/>
          <p:cNvCxnSpPr>
            <a:stCxn id="23" idx="2"/>
          </p:cNvCxnSpPr>
          <p:nvPr/>
        </p:nvCxnSpPr>
        <p:spPr>
          <a:xfrm flipV="1">
            <a:off x="5651021" y="2492896"/>
            <a:ext cx="1743007" cy="848772"/>
          </a:xfrm>
          <a:prstGeom prst="line">
            <a:avLst/>
          </a:prstGeom>
          <a:solidFill>
            <a:srgbClr val="003366"/>
          </a:solidFill>
          <a:ln w="19050">
            <a:solidFill>
              <a:srgbClr val="736B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extBox 2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60947" y="3653532"/>
            <a:ext cx="1008112" cy="1550268"/>
            <a:chOff x="1660947" y="3653532"/>
            <a:chExt cx="1008112" cy="1550268"/>
          </a:xfrm>
        </p:grpSpPr>
        <p:sp>
          <p:nvSpPr>
            <p:cNvPr id="10" name="上箭头 9"/>
            <p:cNvSpPr/>
            <p:nvPr/>
          </p:nvSpPr>
          <p:spPr>
            <a:xfrm>
              <a:off x="1967012" y="3653532"/>
              <a:ext cx="388637" cy="1550268"/>
            </a:xfrm>
            <a:prstGeom prst="upArrow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660947" y="4047480"/>
              <a:ext cx="1008112" cy="1008112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19395" y="4197658"/>
              <a:ext cx="691215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>
                <a:defRPr sz="2000" b="1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600" b="0" dirty="0"/>
                <a:t>2011</a:t>
              </a:r>
              <a:endParaRPr lang="zh-CN" altLang="en-US" sz="1600" b="0" dirty="0"/>
            </a:p>
          </p:txBody>
        </p:sp>
        <p:cxnSp>
          <p:nvCxnSpPr>
            <p:cNvPr id="8" name="直接连接符 7"/>
            <p:cNvCxnSpPr>
              <a:endCxn id="4" idx="6"/>
            </p:cNvCxnSpPr>
            <p:nvPr/>
          </p:nvCxnSpPr>
          <p:spPr>
            <a:xfrm>
              <a:off x="1660947" y="4551536"/>
              <a:ext cx="1008112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861073" y="4563973"/>
              <a:ext cx="607859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>
                <a:defRPr sz="2000" b="1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600" b="0" dirty="0" smtClean="0"/>
                <a:t>52%</a:t>
              </a:r>
              <a:endParaRPr lang="zh-CN" altLang="en-US" sz="1600" b="0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403956" y="2996952"/>
            <a:ext cx="1008112" cy="2206848"/>
            <a:chOff x="3403956" y="2996952"/>
            <a:chExt cx="1008112" cy="2206848"/>
          </a:xfrm>
        </p:grpSpPr>
        <p:sp>
          <p:nvSpPr>
            <p:cNvPr id="15" name="上箭头 14"/>
            <p:cNvSpPr/>
            <p:nvPr/>
          </p:nvSpPr>
          <p:spPr>
            <a:xfrm>
              <a:off x="3710021" y="2996952"/>
              <a:ext cx="388637" cy="2206848"/>
            </a:xfrm>
            <a:prstGeom prst="upArrow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403956" y="3356992"/>
              <a:ext cx="1008112" cy="1008112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575228" y="3507170"/>
              <a:ext cx="665567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>
                <a:defRPr sz="2000" b="1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600" b="0" dirty="0" smtClean="0"/>
                <a:t>2012</a:t>
              </a:r>
              <a:endParaRPr lang="zh-CN" altLang="en-US" sz="1600" b="0" dirty="0"/>
            </a:p>
          </p:txBody>
        </p:sp>
        <p:cxnSp>
          <p:nvCxnSpPr>
            <p:cNvPr id="18" name="直接连接符 17"/>
            <p:cNvCxnSpPr>
              <a:endCxn id="16" idx="6"/>
            </p:cNvCxnSpPr>
            <p:nvPr/>
          </p:nvCxnSpPr>
          <p:spPr>
            <a:xfrm>
              <a:off x="3403956" y="3861048"/>
              <a:ext cx="1008112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3604082" y="3873485"/>
              <a:ext cx="607859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>
                <a:defRPr sz="2000" b="1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600" b="0" dirty="0" smtClean="0"/>
                <a:t>69%</a:t>
              </a:r>
              <a:endParaRPr lang="zh-CN" altLang="en-US" sz="1600" b="0" dirty="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146965" y="2492896"/>
            <a:ext cx="1008112" cy="2710904"/>
            <a:chOff x="5146965" y="2492896"/>
            <a:chExt cx="1008112" cy="2710904"/>
          </a:xfrm>
        </p:grpSpPr>
        <p:sp>
          <p:nvSpPr>
            <p:cNvPr id="21" name="上箭头 20"/>
            <p:cNvSpPr/>
            <p:nvPr/>
          </p:nvSpPr>
          <p:spPr>
            <a:xfrm>
              <a:off x="5453030" y="2492896"/>
              <a:ext cx="388637" cy="2710904"/>
            </a:xfrm>
            <a:prstGeom prst="upArrow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5146965" y="2852936"/>
              <a:ext cx="1008112" cy="1008112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318237" y="3003114"/>
              <a:ext cx="665567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>
                <a:defRPr sz="2000" b="1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600" b="0" dirty="0" smtClean="0"/>
                <a:t>2013</a:t>
              </a:r>
              <a:endParaRPr lang="zh-CN" altLang="en-US" sz="1600" b="0" dirty="0"/>
            </a:p>
          </p:txBody>
        </p:sp>
        <p:cxnSp>
          <p:nvCxnSpPr>
            <p:cNvPr id="24" name="直接连接符 23"/>
            <p:cNvCxnSpPr>
              <a:endCxn id="22" idx="6"/>
            </p:cNvCxnSpPr>
            <p:nvPr/>
          </p:nvCxnSpPr>
          <p:spPr>
            <a:xfrm>
              <a:off x="5146965" y="3356992"/>
              <a:ext cx="1008112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347091" y="3369429"/>
              <a:ext cx="607859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>
                <a:defRPr sz="2000" b="1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600" b="0" dirty="0" smtClean="0"/>
                <a:t>82%</a:t>
              </a:r>
              <a:endParaRPr lang="zh-CN" altLang="en-US" sz="1600" b="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889973" y="1628800"/>
            <a:ext cx="1008112" cy="3575000"/>
            <a:chOff x="6889973" y="1628800"/>
            <a:chExt cx="1008112" cy="3575000"/>
          </a:xfrm>
        </p:grpSpPr>
        <p:sp>
          <p:nvSpPr>
            <p:cNvPr id="27" name="上箭头 26"/>
            <p:cNvSpPr/>
            <p:nvPr/>
          </p:nvSpPr>
          <p:spPr>
            <a:xfrm>
              <a:off x="7196038" y="1628800"/>
              <a:ext cx="388637" cy="3575000"/>
            </a:xfrm>
            <a:prstGeom prst="upArrow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6889973" y="1988840"/>
              <a:ext cx="1008112" cy="1008112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061245" y="2139018"/>
              <a:ext cx="665567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>
                <a:defRPr sz="2000" b="1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600" b="0" dirty="0" smtClean="0"/>
                <a:t>2014</a:t>
              </a:r>
              <a:endParaRPr lang="zh-CN" altLang="en-US" sz="1600" b="0" dirty="0"/>
            </a:p>
          </p:txBody>
        </p:sp>
        <p:cxnSp>
          <p:nvCxnSpPr>
            <p:cNvPr id="30" name="直接连接符 29"/>
            <p:cNvCxnSpPr>
              <a:endCxn id="28" idx="6"/>
            </p:cNvCxnSpPr>
            <p:nvPr/>
          </p:nvCxnSpPr>
          <p:spPr>
            <a:xfrm>
              <a:off x="6889973" y="2492896"/>
              <a:ext cx="1008112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7090099" y="2505333"/>
              <a:ext cx="607859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>
                <a:defRPr sz="2000" b="1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en-US" altLang="zh-CN" sz="1600" b="0" dirty="0" smtClean="0"/>
                <a:t>98%</a:t>
              </a:r>
              <a:endParaRPr lang="zh-CN" altLang="en-US" sz="1600" b="0" dirty="0"/>
            </a:p>
          </p:txBody>
        </p:sp>
      </p:grpSp>
      <p:cxnSp>
        <p:nvCxnSpPr>
          <p:cNvPr id="44" name="直接连接符 43"/>
          <p:cNvCxnSpPr/>
          <p:nvPr/>
        </p:nvCxnSpPr>
        <p:spPr>
          <a:xfrm flipH="1">
            <a:off x="1578658" y="5203800"/>
            <a:ext cx="6516000" cy="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04" name="TextBox 8203"/>
          <p:cNvSpPr txBox="1"/>
          <p:nvPr/>
        </p:nvSpPr>
        <p:spPr>
          <a:xfrm>
            <a:off x="5557737" y="5263341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近几年销售达标率</a:t>
            </a:r>
            <a:r>
              <a:rPr lang="zh-CN" altLang="en-US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增长图</a:t>
            </a:r>
            <a:endParaRPr lang="zh-CN" altLang="en-US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578658" y="1484784"/>
            <a:ext cx="1337158" cy="1224136"/>
            <a:chOff x="1578658" y="1484784"/>
            <a:chExt cx="1337158" cy="1224136"/>
          </a:xfrm>
        </p:grpSpPr>
        <p:sp>
          <p:nvSpPr>
            <p:cNvPr id="8205" name="矩形 8204"/>
            <p:cNvSpPr/>
            <p:nvPr/>
          </p:nvSpPr>
          <p:spPr>
            <a:xfrm>
              <a:off x="1578658" y="1484784"/>
              <a:ext cx="1337158" cy="1224136"/>
            </a:xfrm>
            <a:prstGeom prst="rect">
              <a:avLst/>
            </a:prstGeom>
            <a:noFill/>
            <a:ln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620024" y="1674098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Clr>
                  <a:srgbClr val="FF6699"/>
                </a:buClr>
              </a:pPr>
              <a:r>
                <a:rPr lang="zh-CN" altLang="en-US" sz="14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48" name="矩形 47"/>
            <p:cNvSpPr/>
            <p:nvPr/>
          </p:nvSpPr>
          <p:spPr>
            <a:xfrm>
              <a:off x="1620024" y="1950224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Clr>
                  <a:srgbClr val="FF6699"/>
                </a:buClr>
              </a:pPr>
              <a:r>
                <a:rPr lang="zh-CN" altLang="en-US" sz="14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1620024" y="2226350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Clr>
                  <a:srgbClr val="FF6699"/>
                </a:buClr>
              </a:pPr>
              <a:r>
                <a:rPr lang="zh-CN" altLang="en-US" sz="140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730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8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50"/>
                                        <p:tgtEl>
                                          <p:spTgt spid="8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5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5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75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5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4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50" decel="500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50" decel="500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20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31154" y="2348880"/>
            <a:ext cx="1275531" cy="465187"/>
          </a:xfrm>
          <a:prstGeom prst="straightConnector1">
            <a:avLst/>
          </a:prstGeom>
          <a:ln w="19050">
            <a:solidFill>
              <a:srgbClr val="14B0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rot="60000">
            <a:off x="2436565" y="4247568"/>
            <a:ext cx="1275531" cy="631117"/>
          </a:xfrm>
          <a:prstGeom prst="straightConnector1">
            <a:avLst/>
          </a:prstGeom>
          <a:ln w="19050">
            <a:solidFill>
              <a:srgbClr val="14B0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2431154" y="3606155"/>
            <a:ext cx="1275531" cy="1"/>
          </a:xfrm>
          <a:prstGeom prst="straightConnector1">
            <a:avLst/>
          </a:prstGeom>
          <a:ln w="19050">
            <a:solidFill>
              <a:srgbClr val="14B06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>
            <a:off x="776189" y="2814067"/>
            <a:ext cx="1584176" cy="1584176"/>
            <a:chOff x="776189" y="2814067"/>
            <a:chExt cx="1584176" cy="1584176"/>
          </a:xfrm>
        </p:grpSpPr>
        <p:sp>
          <p:nvSpPr>
            <p:cNvPr id="4" name="椭圆 3"/>
            <p:cNvSpPr/>
            <p:nvPr/>
          </p:nvSpPr>
          <p:spPr>
            <a:xfrm>
              <a:off x="776189" y="2814067"/>
              <a:ext cx="1584176" cy="1584176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Freeform 125"/>
            <p:cNvSpPr>
              <a:spLocks noChangeAspect="1" noEditPoints="1"/>
            </p:cNvSpPr>
            <p:nvPr/>
          </p:nvSpPr>
          <p:spPr bwMode="auto">
            <a:xfrm>
              <a:off x="1249836" y="3068960"/>
              <a:ext cx="729876" cy="603986"/>
            </a:xfrm>
            <a:custGeom>
              <a:avLst/>
              <a:gdLst>
                <a:gd name="T0" fmla="*/ 198 w 258"/>
                <a:gd name="T1" fmla="*/ 161 h 213"/>
                <a:gd name="T2" fmla="*/ 211 w 258"/>
                <a:gd name="T3" fmla="*/ 167 h 213"/>
                <a:gd name="T4" fmla="*/ 111 w 258"/>
                <a:gd name="T5" fmla="*/ 213 h 213"/>
                <a:gd name="T6" fmla="*/ 9 w 258"/>
                <a:gd name="T7" fmla="*/ 165 h 213"/>
                <a:gd name="T8" fmla="*/ 23 w 258"/>
                <a:gd name="T9" fmla="*/ 159 h 213"/>
                <a:gd name="T10" fmla="*/ 111 w 258"/>
                <a:gd name="T11" fmla="*/ 198 h 213"/>
                <a:gd name="T12" fmla="*/ 198 w 258"/>
                <a:gd name="T13" fmla="*/ 161 h 213"/>
                <a:gd name="T14" fmla="*/ 232 w 258"/>
                <a:gd name="T15" fmla="*/ 66 h 213"/>
                <a:gd name="T16" fmla="*/ 231 w 258"/>
                <a:gd name="T17" fmla="*/ 81 h 213"/>
                <a:gd name="T18" fmla="*/ 243 w 258"/>
                <a:gd name="T19" fmla="*/ 98 h 213"/>
                <a:gd name="T20" fmla="*/ 225 w 258"/>
                <a:gd name="T21" fmla="*/ 117 h 213"/>
                <a:gd name="T22" fmla="*/ 221 w 258"/>
                <a:gd name="T23" fmla="*/ 116 h 213"/>
                <a:gd name="T24" fmla="*/ 213 w 258"/>
                <a:gd name="T25" fmla="*/ 129 h 213"/>
                <a:gd name="T26" fmla="*/ 225 w 258"/>
                <a:gd name="T27" fmla="*/ 131 h 213"/>
                <a:gd name="T28" fmla="*/ 258 w 258"/>
                <a:gd name="T29" fmla="*/ 98 h 213"/>
                <a:gd name="T30" fmla="*/ 232 w 258"/>
                <a:gd name="T31" fmla="*/ 66 h 213"/>
                <a:gd name="T32" fmla="*/ 111 w 258"/>
                <a:gd name="T33" fmla="*/ 21 h 213"/>
                <a:gd name="T34" fmla="*/ 206 w 258"/>
                <a:gd name="T35" fmla="*/ 53 h 213"/>
                <a:gd name="T36" fmla="*/ 207 w 258"/>
                <a:gd name="T37" fmla="*/ 46 h 213"/>
                <a:gd name="T38" fmla="*/ 111 w 258"/>
                <a:gd name="T39" fmla="*/ 0 h 213"/>
                <a:gd name="T40" fmla="*/ 14 w 258"/>
                <a:gd name="T41" fmla="*/ 46 h 213"/>
                <a:gd name="T42" fmla="*/ 15 w 258"/>
                <a:gd name="T43" fmla="*/ 53 h 213"/>
                <a:gd name="T44" fmla="*/ 111 w 258"/>
                <a:gd name="T45" fmla="*/ 21 h 213"/>
                <a:gd name="T46" fmla="*/ 111 w 258"/>
                <a:gd name="T47" fmla="*/ 174 h 213"/>
                <a:gd name="T48" fmla="*/ 221 w 258"/>
                <a:gd name="T49" fmla="*/ 64 h 213"/>
                <a:gd name="T50" fmla="*/ 219 w 258"/>
                <a:gd name="T51" fmla="*/ 44 h 213"/>
                <a:gd name="T52" fmla="*/ 219 w 258"/>
                <a:gd name="T53" fmla="*/ 46 h 213"/>
                <a:gd name="T54" fmla="*/ 111 w 258"/>
                <a:gd name="T55" fmla="*/ 103 h 213"/>
                <a:gd name="T56" fmla="*/ 2 w 258"/>
                <a:gd name="T57" fmla="*/ 46 h 213"/>
                <a:gd name="T58" fmla="*/ 2 w 258"/>
                <a:gd name="T59" fmla="*/ 46 h 213"/>
                <a:gd name="T60" fmla="*/ 0 w 258"/>
                <a:gd name="T61" fmla="*/ 64 h 213"/>
                <a:gd name="T62" fmla="*/ 111 w 258"/>
                <a:gd name="T63" fmla="*/ 174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8" h="213">
                  <a:moveTo>
                    <a:pt x="198" y="161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198" y="195"/>
                    <a:pt x="157" y="213"/>
                    <a:pt x="111" y="213"/>
                  </a:cubicBezTo>
                  <a:cubicBezTo>
                    <a:pt x="63" y="213"/>
                    <a:pt x="21" y="193"/>
                    <a:pt x="9" y="165"/>
                  </a:cubicBezTo>
                  <a:cubicBezTo>
                    <a:pt x="23" y="159"/>
                    <a:pt x="23" y="159"/>
                    <a:pt x="23" y="159"/>
                  </a:cubicBezTo>
                  <a:cubicBezTo>
                    <a:pt x="32" y="182"/>
                    <a:pt x="69" y="198"/>
                    <a:pt x="111" y="198"/>
                  </a:cubicBezTo>
                  <a:cubicBezTo>
                    <a:pt x="151" y="198"/>
                    <a:pt x="187" y="183"/>
                    <a:pt x="198" y="161"/>
                  </a:cubicBezTo>
                  <a:close/>
                  <a:moveTo>
                    <a:pt x="232" y="66"/>
                  </a:moveTo>
                  <a:cubicBezTo>
                    <a:pt x="232" y="72"/>
                    <a:pt x="232" y="77"/>
                    <a:pt x="231" y="81"/>
                  </a:cubicBezTo>
                  <a:cubicBezTo>
                    <a:pt x="238" y="84"/>
                    <a:pt x="243" y="91"/>
                    <a:pt x="243" y="98"/>
                  </a:cubicBezTo>
                  <a:cubicBezTo>
                    <a:pt x="243" y="108"/>
                    <a:pt x="235" y="117"/>
                    <a:pt x="225" y="117"/>
                  </a:cubicBezTo>
                  <a:cubicBezTo>
                    <a:pt x="224" y="117"/>
                    <a:pt x="222" y="116"/>
                    <a:pt x="221" y="116"/>
                  </a:cubicBezTo>
                  <a:cubicBezTo>
                    <a:pt x="219" y="120"/>
                    <a:pt x="216" y="125"/>
                    <a:pt x="213" y="129"/>
                  </a:cubicBezTo>
                  <a:cubicBezTo>
                    <a:pt x="217" y="131"/>
                    <a:pt x="221" y="131"/>
                    <a:pt x="225" y="131"/>
                  </a:cubicBezTo>
                  <a:cubicBezTo>
                    <a:pt x="243" y="131"/>
                    <a:pt x="258" y="117"/>
                    <a:pt x="258" y="98"/>
                  </a:cubicBezTo>
                  <a:cubicBezTo>
                    <a:pt x="258" y="83"/>
                    <a:pt x="247" y="70"/>
                    <a:pt x="232" y="66"/>
                  </a:cubicBezTo>
                  <a:close/>
                  <a:moveTo>
                    <a:pt x="111" y="21"/>
                  </a:moveTo>
                  <a:cubicBezTo>
                    <a:pt x="154" y="21"/>
                    <a:pt x="191" y="34"/>
                    <a:pt x="206" y="53"/>
                  </a:cubicBezTo>
                  <a:cubicBezTo>
                    <a:pt x="207" y="51"/>
                    <a:pt x="207" y="49"/>
                    <a:pt x="207" y="46"/>
                  </a:cubicBezTo>
                  <a:cubicBezTo>
                    <a:pt x="207" y="21"/>
                    <a:pt x="163" y="0"/>
                    <a:pt x="111" y="0"/>
                  </a:cubicBezTo>
                  <a:cubicBezTo>
                    <a:pt x="58" y="0"/>
                    <a:pt x="14" y="21"/>
                    <a:pt x="14" y="46"/>
                  </a:cubicBezTo>
                  <a:cubicBezTo>
                    <a:pt x="14" y="49"/>
                    <a:pt x="14" y="51"/>
                    <a:pt x="15" y="53"/>
                  </a:cubicBezTo>
                  <a:cubicBezTo>
                    <a:pt x="30" y="34"/>
                    <a:pt x="67" y="21"/>
                    <a:pt x="111" y="21"/>
                  </a:cubicBezTo>
                  <a:close/>
                  <a:moveTo>
                    <a:pt x="111" y="174"/>
                  </a:moveTo>
                  <a:cubicBezTo>
                    <a:pt x="172" y="174"/>
                    <a:pt x="221" y="125"/>
                    <a:pt x="221" y="64"/>
                  </a:cubicBezTo>
                  <a:cubicBezTo>
                    <a:pt x="221" y="56"/>
                    <a:pt x="220" y="49"/>
                    <a:pt x="219" y="44"/>
                  </a:cubicBezTo>
                  <a:cubicBezTo>
                    <a:pt x="219" y="45"/>
                    <a:pt x="219" y="45"/>
                    <a:pt x="219" y="46"/>
                  </a:cubicBezTo>
                  <a:cubicBezTo>
                    <a:pt x="219" y="78"/>
                    <a:pt x="171" y="103"/>
                    <a:pt x="111" y="103"/>
                  </a:cubicBezTo>
                  <a:cubicBezTo>
                    <a:pt x="50" y="103"/>
                    <a:pt x="2" y="78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1" y="51"/>
                    <a:pt x="0" y="57"/>
                    <a:pt x="0" y="64"/>
                  </a:cubicBezTo>
                  <a:cubicBezTo>
                    <a:pt x="0" y="125"/>
                    <a:pt x="50" y="174"/>
                    <a:pt x="111" y="1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1060776" y="371703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gradFill>
                    <a:gsLst>
                      <a:gs pos="0">
                        <a:schemeClr val="bg1">
                          <a:lumMod val="97000"/>
                          <a:lumOff val="3000"/>
                        </a:schemeClr>
                      </a:gs>
                      <a:gs pos="100000">
                        <a:schemeClr val="bg1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标题文本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960443" y="1374676"/>
            <a:ext cx="1296144" cy="1296144"/>
            <a:chOff x="3960443" y="1374676"/>
            <a:chExt cx="1296144" cy="1296144"/>
          </a:xfrm>
        </p:grpSpPr>
        <p:sp>
          <p:nvSpPr>
            <p:cNvPr id="5" name="椭圆 4"/>
            <p:cNvSpPr/>
            <p:nvPr/>
          </p:nvSpPr>
          <p:spPr>
            <a:xfrm>
              <a:off x="3960443" y="1374676"/>
              <a:ext cx="1296144" cy="1296144"/>
            </a:xfrm>
            <a:prstGeom prst="ellipse">
              <a:avLst/>
            </a:prstGeom>
            <a:noFill/>
            <a:ln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4119240" y="1764105"/>
              <a:ext cx="902811" cy="6524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</a:t>
              </a:r>
              <a:endParaRPr lang="en-US" altLang="zh-CN" sz="14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1400" b="1" dirty="0">
                  <a:solidFill>
                    <a:srgbClr val="14B066"/>
                  </a:solidFill>
                  <a:latin typeface="微软雅黑" pitchFamily="34" charset="-122"/>
                  <a:ea typeface="微软雅黑" pitchFamily="34" charset="-122"/>
                </a:rPr>
                <a:t>文本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960443" y="2941898"/>
            <a:ext cx="1296144" cy="1296144"/>
            <a:chOff x="3960443" y="2941898"/>
            <a:chExt cx="1296144" cy="1296144"/>
          </a:xfrm>
        </p:grpSpPr>
        <p:sp>
          <p:nvSpPr>
            <p:cNvPr id="7" name="椭圆 6"/>
            <p:cNvSpPr/>
            <p:nvPr/>
          </p:nvSpPr>
          <p:spPr>
            <a:xfrm>
              <a:off x="3960443" y="2941898"/>
              <a:ext cx="1296144" cy="1296144"/>
            </a:xfrm>
            <a:prstGeom prst="ellipse">
              <a:avLst/>
            </a:prstGeom>
            <a:noFill/>
            <a:ln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4119240" y="3332689"/>
              <a:ext cx="902811" cy="6524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</a:t>
              </a:r>
              <a:endParaRPr lang="en-US" altLang="zh-CN" sz="14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1400" b="1" dirty="0">
                  <a:solidFill>
                    <a:srgbClr val="14B066"/>
                  </a:solidFill>
                  <a:latin typeface="微软雅黑" pitchFamily="34" charset="-122"/>
                  <a:ea typeface="微软雅黑" pitchFamily="34" charset="-122"/>
                </a:rPr>
                <a:t>文本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960443" y="4509120"/>
            <a:ext cx="1296144" cy="1296144"/>
            <a:chOff x="3960443" y="4509120"/>
            <a:chExt cx="1296144" cy="1296144"/>
          </a:xfrm>
        </p:grpSpPr>
        <p:sp>
          <p:nvSpPr>
            <p:cNvPr id="8" name="椭圆 7"/>
            <p:cNvSpPr/>
            <p:nvPr/>
          </p:nvSpPr>
          <p:spPr>
            <a:xfrm>
              <a:off x="3960443" y="4509120"/>
              <a:ext cx="1296144" cy="1296144"/>
            </a:xfrm>
            <a:prstGeom prst="ellipse">
              <a:avLst/>
            </a:prstGeom>
            <a:noFill/>
            <a:ln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4119240" y="4901273"/>
              <a:ext cx="902811" cy="6524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</a:t>
              </a:r>
              <a:endParaRPr lang="en-US" altLang="zh-CN" sz="1400" b="1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1400" b="1" dirty="0">
                  <a:solidFill>
                    <a:srgbClr val="14B066"/>
                  </a:solidFill>
                  <a:latin typeface="微软雅黑" pitchFamily="34" charset="-122"/>
                  <a:ea typeface="微软雅黑" pitchFamily="34" charset="-122"/>
                </a:rPr>
                <a:t>文本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499491" y="1446684"/>
            <a:ext cx="2744917" cy="1155270"/>
            <a:chOff x="5499491" y="1446684"/>
            <a:chExt cx="2744917" cy="1155270"/>
          </a:xfrm>
        </p:grpSpPr>
        <p:sp>
          <p:nvSpPr>
            <p:cNvPr id="23" name="矩形 22"/>
            <p:cNvSpPr/>
            <p:nvPr/>
          </p:nvSpPr>
          <p:spPr>
            <a:xfrm>
              <a:off x="5580112" y="1446684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</a:t>
              </a:r>
              <a:r>
                <a:rPr lang="zh-CN" altLang="en-US" sz="1600" b="1" dirty="0">
                  <a:solidFill>
                    <a:srgbClr val="14B066"/>
                  </a:solidFill>
                  <a:latin typeface="微软雅黑" pitchFamily="34" charset="-122"/>
                  <a:ea typeface="微软雅黑" pitchFamily="34" charset="-122"/>
                </a:rPr>
                <a:t>添加文本</a:t>
              </a:r>
            </a:p>
          </p:txBody>
        </p:sp>
        <p:cxnSp>
          <p:nvCxnSpPr>
            <p:cNvPr id="24" name="直接连接符 23"/>
            <p:cNvCxnSpPr/>
            <p:nvPr/>
          </p:nvCxnSpPr>
          <p:spPr>
            <a:xfrm flipH="1">
              <a:off x="5580112" y="1878732"/>
              <a:ext cx="2556000" cy="0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/>
            <p:cNvSpPr/>
            <p:nvPr/>
          </p:nvSpPr>
          <p:spPr>
            <a:xfrm>
              <a:off x="5499491" y="1844824"/>
              <a:ext cx="2744917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F6699"/>
                </a:buClr>
                <a:defRPr/>
              </a:pPr>
              <a:r>
                <a:rPr lang="zh-CN" altLang="en-US" sz="1200" i="1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单击此处添加</a:t>
              </a:r>
              <a:r>
                <a:rPr lang="zh-CN" altLang="en-US" sz="1200" i="1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i="1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</a:t>
              </a:r>
              <a:r>
                <a:rPr lang="zh-CN" altLang="en-US" sz="1200" i="1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i="1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此处添加文本单击此处添加文本 单击此处添加文本 单击此处添加</a:t>
              </a:r>
              <a:r>
                <a:rPr lang="zh-CN" altLang="en-US" sz="1200" i="1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</a:t>
              </a:r>
              <a:endParaRPr lang="zh-CN" altLang="en-US" sz="1200" i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5499491" y="3049910"/>
            <a:ext cx="2744917" cy="1155270"/>
            <a:chOff x="5499491" y="1446684"/>
            <a:chExt cx="2744917" cy="1155270"/>
          </a:xfrm>
        </p:grpSpPr>
        <p:sp>
          <p:nvSpPr>
            <p:cNvPr id="27" name="矩形 26"/>
            <p:cNvSpPr/>
            <p:nvPr/>
          </p:nvSpPr>
          <p:spPr>
            <a:xfrm>
              <a:off x="5580112" y="1446684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</a:t>
              </a:r>
              <a:r>
                <a:rPr lang="zh-CN" altLang="en-US" sz="1600" b="1" dirty="0">
                  <a:solidFill>
                    <a:srgbClr val="14B066"/>
                  </a:solidFill>
                  <a:latin typeface="微软雅黑" pitchFamily="34" charset="-122"/>
                  <a:ea typeface="微软雅黑" pitchFamily="34" charset="-122"/>
                </a:rPr>
                <a:t>添加文本</a:t>
              </a:r>
            </a:p>
          </p:txBody>
        </p:sp>
        <p:cxnSp>
          <p:nvCxnSpPr>
            <p:cNvPr id="28" name="直接连接符 27"/>
            <p:cNvCxnSpPr/>
            <p:nvPr/>
          </p:nvCxnSpPr>
          <p:spPr>
            <a:xfrm flipH="1">
              <a:off x="5580112" y="1878732"/>
              <a:ext cx="2556000" cy="0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矩形 28"/>
            <p:cNvSpPr/>
            <p:nvPr/>
          </p:nvSpPr>
          <p:spPr>
            <a:xfrm>
              <a:off x="5499491" y="1844824"/>
              <a:ext cx="2744917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F6699"/>
                </a:buClr>
                <a:defRPr/>
              </a:pPr>
              <a:r>
                <a:rPr lang="zh-CN" altLang="en-US" sz="1200" i="1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单击此处添加</a:t>
              </a:r>
              <a:r>
                <a:rPr lang="zh-CN" altLang="en-US" sz="1200" i="1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i="1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</a:t>
              </a:r>
              <a:r>
                <a:rPr lang="zh-CN" altLang="en-US" sz="1200" i="1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i="1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此处添加文本单击此处添加文本 单击此处添加文本 单击此处添加</a:t>
              </a:r>
              <a:r>
                <a:rPr lang="zh-CN" altLang="en-US" sz="1200" i="1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</a:t>
              </a:r>
              <a:endParaRPr lang="zh-CN" altLang="en-US" sz="1200" i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499491" y="4653136"/>
            <a:ext cx="2744917" cy="1155270"/>
            <a:chOff x="5499491" y="1446684"/>
            <a:chExt cx="2744917" cy="1155270"/>
          </a:xfrm>
        </p:grpSpPr>
        <p:sp>
          <p:nvSpPr>
            <p:cNvPr id="31" name="矩形 30"/>
            <p:cNvSpPr/>
            <p:nvPr/>
          </p:nvSpPr>
          <p:spPr>
            <a:xfrm>
              <a:off x="5580112" y="1446684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</a:t>
              </a:r>
              <a:r>
                <a:rPr lang="zh-CN" altLang="en-US" sz="1600" b="1" dirty="0">
                  <a:solidFill>
                    <a:srgbClr val="14B066"/>
                  </a:solidFill>
                  <a:latin typeface="微软雅黑" pitchFamily="34" charset="-122"/>
                  <a:ea typeface="微软雅黑" pitchFamily="34" charset="-122"/>
                </a:rPr>
                <a:t>添加文本</a:t>
              </a:r>
            </a:p>
          </p:txBody>
        </p:sp>
        <p:cxnSp>
          <p:nvCxnSpPr>
            <p:cNvPr id="32" name="直接连接符 31"/>
            <p:cNvCxnSpPr/>
            <p:nvPr/>
          </p:nvCxnSpPr>
          <p:spPr>
            <a:xfrm flipH="1">
              <a:off x="5580112" y="1878732"/>
              <a:ext cx="2556000" cy="0"/>
            </a:xfrm>
            <a:prstGeom prst="line">
              <a:avLst/>
            </a:prstGeom>
            <a:ln w="19050">
              <a:solidFill>
                <a:srgbClr val="14B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/>
            <p:cNvSpPr/>
            <p:nvPr/>
          </p:nvSpPr>
          <p:spPr>
            <a:xfrm>
              <a:off x="5499491" y="1844824"/>
              <a:ext cx="2744917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FF6699"/>
                </a:buClr>
                <a:defRPr/>
              </a:pPr>
              <a:r>
                <a:rPr lang="zh-CN" altLang="en-US" sz="1200" i="1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单击此处添加</a:t>
              </a:r>
              <a:r>
                <a:rPr lang="zh-CN" altLang="en-US" sz="1200" i="1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i="1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</a:t>
              </a:r>
              <a:r>
                <a:rPr lang="zh-CN" altLang="en-US" sz="1200" i="1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 单击</a:t>
              </a:r>
              <a:r>
                <a:rPr lang="zh-CN" altLang="en-US" sz="1200" i="1" kern="0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此处添加文本单击此处添加文本 单击此处添加文本 单击此处添加</a:t>
              </a:r>
              <a:r>
                <a:rPr lang="zh-CN" altLang="en-US" sz="1200" i="1" kern="0" dirty="0" smtClean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  <a:cs typeface="宋体" pitchFamily="2" charset="-122"/>
                </a:rPr>
                <a:t>文本</a:t>
              </a:r>
              <a:endParaRPr lang="zh-CN" altLang="en-US" sz="1200" i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441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3688" y="5486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</a:t>
            </a:r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H="1">
            <a:off x="1578658" y="3140968"/>
            <a:ext cx="5976000" cy="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1578658" y="4058022"/>
            <a:ext cx="5976000" cy="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547664" y="2636912"/>
            <a:ext cx="3293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</a:rPr>
              <a:t>点击添加</a:t>
            </a:r>
            <a:r>
              <a:rPr lang="zh-CN" altLang="en-US" sz="2000" b="1" dirty="0" smtClean="0">
                <a:solidFill>
                  <a:srgbClr val="14B066"/>
                </a:solidFill>
                <a:latin typeface="微软雅黑" pitchFamily="34" charset="-122"/>
                <a:ea typeface="微软雅黑" pitchFamily="34" charset="-122"/>
              </a:rPr>
              <a:t>文本内容</a:t>
            </a:r>
            <a:endParaRPr lang="zh-CN" altLang="en-US" sz="2000" b="1" dirty="0">
              <a:solidFill>
                <a:srgbClr val="14B066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547664" y="4098650"/>
            <a:ext cx="5976664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rgbClr val="FF6699"/>
              </a:buClr>
              <a:defRPr/>
            </a:pPr>
            <a:r>
              <a:rPr lang="zh-CN" altLang="en-US" sz="1400" i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单击此处添加</a:t>
            </a:r>
            <a:r>
              <a:rPr lang="zh-CN" altLang="en-US" sz="1400" i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单击</a:t>
            </a:r>
            <a:r>
              <a:rPr lang="zh-CN" altLang="en-US" sz="1400" i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</a:t>
            </a:r>
            <a:r>
              <a:rPr lang="zh-CN" altLang="en-US" sz="1400" i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单击</a:t>
            </a:r>
            <a:r>
              <a:rPr lang="zh-CN" altLang="en-US" sz="1400" i="1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此处添加文本单击此处添加文本 单击此处添加文本 单击此处添加文本单击此处添加文本 单击此处添加文本 单击此处添加文本单击此处添加文本 单击此处添加</a:t>
            </a:r>
            <a:r>
              <a:rPr lang="zh-CN" altLang="en-US" sz="1400" i="1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</a:t>
            </a:r>
            <a:endParaRPr lang="zh-CN" altLang="en-US" sz="1400" i="1" kern="0" dirty="0">
              <a:solidFill>
                <a:srgbClr val="736B55"/>
              </a:solidFill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547664" y="3251650"/>
            <a:ext cx="6006994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rgbClr val="FF6699"/>
              </a:buClr>
              <a:defRPr/>
            </a:pPr>
            <a:r>
              <a:rPr lang="zh-CN" altLang="en-US" sz="1400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单击此处添加</a:t>
            </a:r>
            <a:r>
              <a:rPr lang="zh-CN" altLang="en-US" sz="1400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单击</a:t>
            </a:r>
            <a:r>
              <a:rPr lang="zh-CN" altLang="en-US" sz="1400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</a:t>
            </a:r>
            <a:r>
              <a:rPr lang="zh-CN" altLang="en-US" sz="1400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 单击</a:t>
            </a:r>
            <a:r>
              <a:rPr lang="zh-CN" altLang="en-US" sz="1400" kern="0" dirty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此处添加文本单击此处添加文本 单击此处添加文本 单击此处添加文本单击此处添加文本 单击此处添加</a:t>
            </a:r>
            <a:r>
              <a:rPr lang="zh-CN" altLang="en-US" sz="1400" kern="0" dirty="0" smtClean="0">
                <a:solidFill>
                  <a:srgbClr val="736B55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文本</a:t>
            </a:r>
            <a:endParaRPr lang="zh-CN" altLang="en-US" sz="1400" kern="0" dirty="0">
              <a:solidFill>
                <a:srgbClr val="736B55"/>
              </a:solidFill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83968" y="1700808"/>
            <a:ext cx="1656184" cy="792088"/>
            <a:chOff x="4283968" y="1700808"/>
            <a:chExt cx="1656184" cy="792088"/>
          </a:xfrm>
        </p:grpSpPr>
        <p:sp>
          <p:nvSpPr>
            <p:cNvPr id="4" name="矩形标注 3"/>
            <p:cNvSpPr/>
            <p:nvPr/>
          </p:nvSpPr>
          <p:spPr>
            <a:xfrm>
              <a:off x="4283968" y="1700808"/>
              <a:ext cx="1656184" cy="792088"/>
            </a:xfrm>
            <a:prstGeom prst="wedgeRectCallout">
              <a:avLst>
                <a:gd name="adj1" fmla="val -23709"/>
                <a:gd name="adj2" fmla="val 64905"/>
              </a:avLst>
            </a:prstGeom>
            <a:noFill/>
            <a:ln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4422480" y="1912186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rgbClr val="736B55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516216" y="1628800"/>
            <a:ext cx="1008112" cy="1008112"/>
            <a:chOff x="6516216" y="1628800"/>
            <a:chExt cx="1008112" cy="1008112"/>
          </a:xfrm>
        </p:grpSpPr>
        <p:sp>
          <p:nvSpPr>
            <p:cNvPr id="5" name="椭圆 4"/>
            <p:cNvSpPr/>
            <p:nvPr/>
          </p:nvSpPr>
          <p:spPr>
            <a:xfrm>
              <a:off x="6516216" y="1628800"/>
              <a:ext cx="1008112" cy="1008112"/>
            </a:xfrm>
            <a:prstGeom prst="ellipse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697106" y="1948190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文本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30427" y="5085184"/>
            <a:ext cx="1584176" cy="360040"/>
            <a:chOff x="4130427" y="5085184"/>
            <a:chExt cx="1584176" cy="360040"/>
          </a:xfrm>
        </p:grpSpPr>
        <p:sp>
          <p:nvSpPr>
            <p:cNvPr id="6" name="矩形 5"/>
            <p:cNvSpPr/>
            <p:nvPr/>
          </p:nvSpPr>
          <p:spPr>
            <a:xfrm>
              <a:off x="4130427" y="5085184"/>
              <a:ext cx="1584176" cy="360040"/>
            </a:xfrm>
            <a:prstGeom prst="rect">
              <a:avLst/>
            </a:prstGeom>
            <a:solidFill>
              <a:srgbClr val="14B066"/>
            </a:solidFill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298258" y="5114320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940152" y="5085184"/>
            <a:ext cx="1584176" cy="360040"/>
            <a:chOff x="5940152" y="5085184"/>
            <a:chExt cx="1584176" cy="360040"/>
          </a:xfrm>
        </p:grpSpPr>
        <p:sp>
          <p:nvSpPr>
            <p:cNvPr id="8" name="矩形 7"/>
            <p:cNvSpPr/>
            <p:nvPr/>
          </p:nvSpPr>
          <p:spPr>
            <a:xfrm>
              <a:off x="5940152" y="5085184"/>
              <a:ext cx="1584176" cy="360040"/>
            </a:xfrm>
            <a:prstGeom prst="rect">
              <a:avLst/>
            </a:prstGeom>
            <a:solidFill>
              <a:srgbClr val="736B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6102776" y="5114320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点击添加文本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874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75"/>
                            </p:stCondLst>
                            <p:childTnLst>
                              <p:par>
                                <p:cTn id="31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75"/>
                            </p:stCondLst>
                            <p:childTnLst>
                              <p:par>
                                <p:cTn id="4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75"/>
                            </p:stCondLst>
                            <p:childTnLst>
                              <p:par>
                                <p:cTn id="5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75"/>
                            </p:stCondLst>
                            <p:childTnLst>
                              <p:par>
                                <p:cTn id="5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  <p:bldP spid="12" grpId="0"/>
      <p:bldP spid="13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</TotalTime>
  <Words>768</Words>
  <Application>Microsoft Office PowerPoint</Application>
  <PresentationFormat>全屏显示(4:3)</PresentationFormat>
  <Paragraphs>149</Paragraphs>
  <Slides>15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宋体</vt:lpstr>
      <vt:lpstr>Calibri</vt:lpstr>
      <vt:lpstr>微软雅黑</vt:lpstr>
      <vt:lpstr>Impact</vt:lpstr>
      <vt:lpstr>Wingdings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PPT用户</dc:creator>
  <cp:keywords/>
  <dc:description/>
  <cp:lastModifiedBy>Windows 用户</cp:lastModifiedBy>
  <cp:revision>221</cp:revision>
  <dcterms:modified xsi:type="dcterms:W3CDTF">2016-04-22T02:53:27Z</dcterms:modified>
  <cp:category/>
</cp:coreProperties>
</file>

<file path=docProps/thumbnail.jpeg>
</file>